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7"/>
  </p:notesMasterIdLst>
  <p:handoutMasterIdLst>
    <p:handoutMasterId r:id="rId28"/>
  </p:handoutMasterIdLst>
  <p:sldIdLst>
    <p:sldId id="257" r:id="rId5"/>
    <p:sldId id="384" r:id="rId6"/>
    <p:sldId id="389" r:id="rId7"/>
    <p:sldId id="268" r:id="rId8"/>
    <p:sldId id="392" r:id="rId9"/>
    <p:sldId id="272" r:id="rId10"/>
    <p:sldId id="317" r:id="rId11"/>
    <p:sldId id="396" r:id="rId12"/>
    <p:sldId id="398" r:id="rId13"/>
    <p:sldId id="405" r:id="rId14"/>
    <p:sldId id="406" r:id="rId15"/>
    <p:sldId id="407" r:id="rId16"/>
    <p:sldId id="404" r:id="rId17"/>
    <p:sldId id="408" r:id="rId18"/>
    <p:sldId id="409" r:id="rId19"/>
    <p:sldId id="410" r:id="rId20"/>
    <p:sldId id="411" r:id="rId21"/>
    <p:sldId id="412" r:id="rId22"/>
    <p:sldId id="415" r:id="rId23"/>
    <p:sldId id="414" r:id="rId24"/>
    <p:sldId id="321" r:id="rId25"/>
    <p:sldId id="3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F1C00D-316F-45E4-BA02-357CE29DC032}">
          <p14:sldIdLst>
            <p14:sldId id="257"/>
            <p14:sldId id="384"/>
            <p14:sldId id="389"/>
            <p14:sldId id="268"/>
            <p14:sldId id="392"/>
            <p14:sldId id="272"/>
            <p14:sldId id="317"/>
            <p14:sldId id="396"/>
            <p14:sldId id="398"/>
            <p14:sldId id="405"/>
            <p14:sldId id="406"/>
            <p14:sldId id="407"/>
            <p14:sldId id="404"/>
            <p14:sldId id="408"/>
            <p14:sldId id="409"/>
            <p14:sldId id="410"/>
            <p14:sldId id="411"/>
            <p14:sldId id="412"/>
            <p14:sldId id="415"/>
            <p14:sldId id="414"/>
            <p14:sldId id="321"/>
            <p14:sldId id="391"/>
          </p14:sldIdLst>
        </p14:section>
      </p14:sectionLst>
    </p:ex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varScale="1">
        <p:scale>
          <a:sx n="82" d="100"/>
          <a:sy n="82" d="100"/>
        </p:scale>
        <p:origin x="720" y="7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Week 0</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Data Types, Operators &amp; Streams</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Week 2</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Week 3</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A19EF42D-1063-48BA-8BC7-F5DC6E06E8A6}">
      <dgm:prSet phldrT="[Text]" custT="1"/>
      <dgm:spPr/>
      <dgm:t>
        <a:bodyPr/>
        <a:lstStyle/>
        <a:p>
          <a:r>
            <a:rPr lang="en-US" sz="1800" dirty="0">
              <a:latin typeface="+mn-lt"/>
            </a:rPr>
            <a:t>Week 1</a:t>
          </a:r>
        </a:p>
      </dgm:t>
    </dgm:pt>
    <dgm:pt modelId="{4322CAF5-1F09-4B64-B092-BF3B016C8039}" type="parTrans" cxnId="{185A68E1-419F-4170-BBE0-3DF8177CF76E}">
      <dgm:prSet/>
      <dgm:spPr/>
      <dgm:t>
        <a:bodyPr/>
        <a:lstStyle/>
        <a:p>
          <a:endParaRPr lang="en-AU"/>
        </a:p>
      </dgm:t>
    </dgm:pt>
    <dgm:pt modelId="{A6C1E8C9-D24E-466E-8759-0228D7934966}" type="sibTrans" cxnId="{185A68E1-419F-4170-BBE0-3DF8177CF76E}">
      <dgm:prSet/>
      <dgm:spPr/>
      <dgm:t>
        <a:bodyPr/>
        <a:lstStyle/>
        <a:p>
          <a:endParaRPr lang="en-AU"/>
        </a:p>
      </dgm:t>
    </dgm:pt>
    <dgm:pt modelId="{24AA849E-1DD6-4A0D-A6C3-AFEA481F3A1C}">
      <dgm:prSet phldrT="[Text]" custT="1"/>
      <dgm:spPr/>
      <dgm:t>
        <a:bodyPr/>
        <a:lstStyle/>
        <a:p>
          <a:r>
            <a:rPr lang="en-US" sz="1800" dirty="0">
              <a:latin typeface="+mn-lt"/>
            </a:rPr>
            <a:t>Introduction</a:t>
          </a:r>
        </a:p>
      </dgm:t>
    </dgm:pt>
    <dgm:pt modelId="{4A2F1079-4465-4AEB-AA09-1840017E1749}" type="parTrans" cxnId="{39D43BBC-F4DE-4C67-BCDB-2F4CA9FB5AF7}">
      <dgm:prSet/>
      <dgm:spPr/>
      <dgm:t>
        <a:bodyPr/>
        <a:lstStyle/>
        <a:p>
          <a:endParaRPr lang="en-AU"/>
        </a:p>
      </dgm:t>
    </dgm:pt>
    <dgm:pt modelId="{143C2D22-AD8F-4FAC-AF95-7649D83EA4A1}" type="sibTrans" cxnId="{39D43BBC-F4DE-4C67-BCDB-2F4CA9FB5AF7}">
      <dgm:prSet/>
      <dgm:spPr/>
      <dgm:t>
        <a:bodyPr/>
        <a:lstStyle/>
        <a:p>
          <a:endParaRPr lang="en-AU"/>
        </a:p>
      </dgm:t>
    </dgm:pt>
    <dgm:pt modelId="{7E9C1C2A-37B1-4209-94CA-FE88E76DA431}">
      <dgm:prSet phldrT="[Text]" custT="1"/>
      <dgm:spPr/>
      <dgm:t>
        <a:bodyPr/>
        <a:lstStyle/>
        <a:p>
          <a:pPr>
            <a:buFont typeface="Symbol" panose="05050102010706020507" pitchFamily="18" charset="2"/>
            <a:buChar char=""/>
          </a:pPr>
          <a:r>
            <a:rPr lang="en-US" sz="1800" dirty="0">
              <a:latin typeface="+mn-lt"/>
            </a:rPr>
            <a:t>Loops, Conditionals, Functions and Scope</a:t>
          </a:r>
        </a:p>
      </dgm:t>
    </dgm:pt>
    <dgm:pt modelId="{9DFC3C07-7D17-434C-85A0-3EFB7E5392FE}" type="parTrans" cxnId="{E891C1FB-1185-4576-A3D6-8521E332B27B}">
      <dgm:prSet/>
      <dgm:spPr/>
      <dgm:t>
        <a:bodyPr/>
        <a:lstStyle/>
        <a:p>
          <a:endParaRPr lang="en-AU"/>
        </a:p>
      </dgm:t>
    </dgm:pt>
    <dgm:pt modelId="{BD112B39-89FF-40FC-AA8D-C4639785FDE4}" type="sibTrans" cxnId="{E891C1FB-1185-4576-A3D6-8521E332B27B}">
      <dgm:prSet/>
      <dgm:spPr/>
      <dgm:t>
        <a:bodyPr/>
        <a:lstStyle/>
        <a:p>
          <a:endParaRPr lang="en-AU"/>
        </a:p>
      </dgm:t>
    </dgm:pt>
    <dgm:pt modelId="{F24CB146-74F7-4BCC-BADB-136879BC6B42}">
      <dgm:prSet phldrT="[Text]" custT="1"/>
      <dgm:spPr/>
      <dgm:t>
        <a:bodyPr/>
        <a:lstStyle/>
        <a:p>
          <a:pPr>
            <a:buFont typeface="Symbol" panose="05050102010706020507" pitchFamily="18" charset="2"/>
            <a:buChar char=""/>
          </a:pPr>
          <a:r>
            <a:rPr lang="en-US" sz="1800" dirty="0">
              <a:latin typeface="+mn-lt"/>
            </a:rPr>
            <a:t>Pointers, References, Slices &amp; Memory</a:t>
          </a:r>
        </a:p>
      </dgm:t>
    </dgm:pt>
    <dgm:pt modelId="{457EDFA4-48C7-4953-98AD-0DF6690C133C}" type="parTrans" cxnId="{C7736897-2546-4FE1-9EEA-F615EDDD4F18}">
      <dgm:prSet/>
      <dgm:spPr/>
      <dgm:t>
        <a:bodyPr/>
        <a:lstStyle/>
        <a:p>
          <a:endParaRPr lang="en-AU"/>
        </a:p>
      </dgm:t>
    </dgm:pt>
    <dgm:pt modelId="{FCC40110-1D59-4E35-AB91-B224924779F3}" type="sibTrans" cxnId="{C7736897-2546-4FE1-9EEA-F615EDDD4F18}">
      <dgm:prSet/>
      <dgm:spPr/>
      <dgm:t>
        <a:bodyPr/>
        <a:lstStyle/>
        <a:p>
          <a:endParaRPr lang="en-AU"/>
        </a:p>
      </dgm:t>
    </dgm:pt>
    <dgm:pt modelId="{8D9E6257-287B-4521-8894-43A63A3B87E8}">
      <dgm:prSet phldrT="[Text]" custT="1"/>
      <dgm:spPr/>
      <dgm:t>
        <a:bodyPr/>
        <a:lstStyle/>
        <a:p>
          <a:pPr>
            <a:buFont typeface="Symbol" panose="05050102010706020507" pitchFamily="18" charset="2"/>
            <a:buChar char=""/>
          </a:pPr>
          <a:r>
            <a:rPr lang="en-US" sz="1800" dirty="0">
              <a:latin typeface="+mn-lt"/>
            </a:rPr>
            <a:t>Week 4</a:t>
          </a:r>
        </a:p>
      </dgm:t>
    </dgm:pt>
    <dgm:pt modelId="{3CA7553F-14B3-49DE-B2D2-FF3123CC4718}" type="parTrans" cxnId="{CB2EFB56-1005-43FF-9035-17144CD644AF}">
      <dgm:prSet/>
      <dgm:spPr/>
      <dgm:t>
        <a:bodyPr/>
        <a:lstStyle/>
        <a:p>
          <a:endParaRPr lang="en-AU"/>
        </a:p>
      </dgm:t>
    </dgm:pt>
    <dgm:pt modelId="{7D2AB1AF-A270-432F-99BD-C9605E78A8B7}" type="sibTrans" cxnId="{CB2EFB56-1005-43FF-9035-17144CD644AF}">
      <dgm:prSet/>
      <dgm:spPr/>
      <dgm:t>
        <a:bodyPr/>
        <a:lstStyle/>
        <a:p>
          <a:endParaRPr lang="en-AU"/>
        </a:p>
      </dgm:t>
    </dgm:pt>
    <dgm:pt modelId="{14CB5C3C-B10B-4AA9-A1AA-BDBC277363B7}">
      <dgm:prSet phldrT="[Text]" custT="1"/>
      <dgm:spPr/>
      <dgm:t>
        <a:bodyPr/>
        <a:lstStyle/>
        <a:p>
          <a:pPr>
            <a:buFont typeface="Symbol" panose="05050102010706020507" pitchFamily="18" charset="2"/>
            <a:buChar char=""/>
          </a:pPr>
          <a:r>
            <a:rPr lang="en-US" sz="1800" dirty="0">
              <a:latin typeface="+mn-lt"/>
            </a:rPr>
            <a:t>Advanced Functions, Unions and Enumerations</a:t>
          </a:r>
        </a:p>
      </dgm:t>
    </dgm:pt>
    <dgm:pt modelId="{587D74D8-6B98-426E-AB8E-F2F3C49FC61A}" type="parTrans" cxnId="{F5F846E1-F7C5-488F-B325-12C27F2437BF}">
      <dgm:prSet/>
      <dgm:spPr/>
      <dgm:t>
        <a:bodyPr/>
        <a:lstStyle/>
        <a:p>
          <a:endParaRPr lang="en-AU"/>
        </a:p>
      </dgm:t>
    </dgm:pt>
    <dgm:pt modelId="{10C95EE9-2E00-4DB0-8568-EA3F420D5F7F}" type="sibTrans" cxnId="{F5F846E1-F7C5-488F-B325-12C27F2437BF}">
      <dgm:prSet/>
      <dgm:spPr/>
      <dgm:t>
        <a:bodyPr/>
        <a:lstStyle/>
        <a:p>
          <a:endParaRPr lang="en-AU"/>
        </a:p>
      </dgm:t>
    </dgm:pt>
    <dgm:pt modelId="{A5EE210B-B9B0-4EF9-BFC1-F856C8360974}">
      <dgm:prSet phldrT="[Text]" custT="1"/>
      <dgm:spPr/>
      <dgm:t>
        <a:bodyPr/>
        <a:lstStyle/>
        <a:p>
          <a:pPr>
            <a:buFont typeface="Symbol" panose="05050102010706020507" pitchFamily="18" charset="2"/>
            <a:buChar char=""/>
          </a:pPr>
          <a:r>
            <a:rPr lang="en-US" sz="1800" dirty="0">
              <a:latin typeface="+mn-lt"/>
            </a:rPr>
            <a:t>Week 5</a:t>
          </a:r>
        </a:p>
      </dgm:t>
    </dgm:pt>
    <dgm:pt modelId="{21FAFE7D-25C9-41FB-8D13-CA8E8EFE565F}" type="parTrans" cxnId="{6E24A54F-E2AC-49B3-8E2C-867E140D7742}">
      <dgm:prSet/>
      <dgm:spPr/>
      <dgm:t>
        <a:bodyPr/>
        <a:lstStyle/>
        <a:p>
          <a:endParaRPr lang="en-AU"/>
        </a:p>
      </dgm:t>
    </dgm:pt>
    <dgm:pt modelId="{9AF318D8-CC21-4620-84C6-E058AB13A7E8}" type="sibTrans" cxnId="{6E24A54F-E2AC-49B3-8E2C-867E140D7742}">
      <dgm:prSet/>
      <dgm:spPr/>
      <dgm:t>
        <a:bodyPr/>
        <a:lstStyle/>
        <a:p>
          <a:endParaRPr lang="en-AU"/>
        </a:p>
      </dgm:t>
    </dgm:pt>
    <dgm:pt modelId="{FADC6D0B-B3EB-4AFE-B48D-722530A77C03}">
      <dgm:prSet phldrT="[Text]" custT="1"/>
      <dgm:spPr/>
      <dgm:t>
        <a:bodyPr/>
        <a:lstStyle/>
        <a:p>
          <a:pPr>
            <a:buFont typeface="Symbol" panose="05050102010706020507" pitchFamily="18" charset="2"/>
            <a:buChar char=""/>
          </a:pPr>
          <a:r>
            <a:rPr lang="en-US" sz="1800">
              <a:latin typeface="+mn-lt"/>
            </a:rPr>
            <a:t>Structures, </a:t>
          </a:r>
          <a:r>
            <a:rPr lang="en-US" sz="1800" dirty="0">
              <a:latin typeface="+mn-lt"/>
            </a:rPr>
            <a:t>Classes, Templates &amp; Concepts</a:t>
          </a:r>
        </a:p>
      </dgm:t>
    </dgm:pt>
    <dgm:pt modelId="{9467CB22-927A-4836-93D9-E582A91134FF}" type="parTrans" cxnId="{948E568A-AB34-4D6A-A330-C35A64F7F789}">
      <dgm:prSet/>
      <dgm:spPr/>
      <dgm:t>
        <a:bodyPr/>
        <a:lstStyle/>
        <a:p>
          <a:endParaRPr lang="en-AU"/>
        </a:p>
      </dgm:t>
    </dgm:pt>
    <dgm:pt modelId="{4C90D885-78E6-490B-972E-FEBB9F387007}" type="sibTrans" cxnId="{948E568A-AB34-4D6A-A330-C35A64F7F789}">
      <dgm:prSet/>
      <dgm:spPr/>
      <dgm:t>
        <a:bodyPr/>
        <a:lstStyle/>
        <a:p>
          <a:endParaRPr lang="en-AU"/>
        </a:p>
      </dgm:t>
    </dgm:pt>
    <dgm:pt modelId="{A45CD0F8-C3E4-4C91-9DC2-66BC91AC442A}">
      <dgm:prSet phldrT="[Text]" custT="1"/>
      <dgm:spPr/>
      <dgm:t>
        <a:bodyPr/>
        <a:lstStyle/>
        <a:p>
          <a:pPr>
            <a:buFont typeface="Symbol" panose="05050102010706020507" pitchFamily="18" charset="2"/>
            <a:buChar char=""/>
          </a:pPr>
          <a:r>
            <a:rPr lang="en-US" sz="1800" dirty="0">
              <a:latin typeface="+mn-lt"/>
            </a:rPr>
            <a:t>Week 6</a:t>
          </a:r>
        </a:p>
      </dgm:t>
    </dgm:pt>
    <dgm:pt modelId="{5111EFD4-5E8C-4D88-87E2-36C80FF7242A}" type="parTrans" cxnId="{0A72B907-E319-4DD8-B2C1-CD6ADF877394}">
      <dgm:prSet/>
      <dgm:spPr/>
      <dgm:t>
        <a:bodyPr/>
        <a:lstStyle/>
        <a:p>
          <a:endParaRPr lang="en-AU"/>
        </a:p>
      </dgm:t>
    </dgm:pt>
    <dgm:pt modelId="{8A762D43-1646-4D13-A0BA-28F58E79C7F7}" type="sibTrans" cxnId="{0A72B907-E319-4DD8-B2C1-CD6ADF877394}">
      <dgm:prSet/>
      <dgm:spPr/>
      <dgm:t>
        <a:bodyPr/>
        <a:lstStyle/>
        <a:p>
          <a:endParaRPr lang="en-AU"/>
        </a:p>
      </dgm:t>
    </dgm:pt>
    <dgm:pt modelId="{07ADEFE3-1995-4F6F-9886-1BDD16DF7EDC}">
      <dgm:prSet phldrT="[Text]" custT="1"/>
      <dgm:spPr/>
      <dgm:t>
        <a:bodyPr/>
        <a:lstStyle/>
        <a:p>
          <a:pPr>
            <a:buFont typeface="Symbol" panose="05050102010706020507" pitchFamily="18" charset="2"/>
            <a:buChar char=""/>
          </a:pPr>
          <a:r>
            <a:rPr lang="en-US" sz="1800" dirty="0">
              <a:latin typeface="+mn-lt"/>
            </a:rPr>
            <a:t>Data Structures &amp; Iterators</a:t>
          </a:r>
        </a:p>
      </dgm:t>
    </dgm:pt>
    <dgm:pt modelId="{D2898A94-9828-4136-94BE-282E71E8E7E2}" type="parTrans" cxnId="{349D6B45-C2D0-4646-BEC1-2615FEDD395A}">
      <dgm:prSet/>
      <dgm:spPr/>
      <dgm:t>
        <a:bodyPr/>
        <a:lstStyle/>
        <a:p>
          <a:endParaRPr lang="en-AU"/>
        </a:p>
      </dgm:t>
    </dgm:pt>
    <dgm:pt modelId="{BD3C6484-E443-4E94-8850-6C1630FD3656}" type="sibTrans" cxnId="{349D6B45-C2D0-4646-BEC1-2615FEDD395A}">
      <dgm:prSet/>
      <dgm:spPr/>
      <dgm:t>
        <a:bodyPr/>
        <a:lstStyle/>
        <a:p>
          <a:endParaRPr lang="en-AU"/>
        </a:p>
      </dgm:t>
    </dgm:pt>
    <dgm:pt modelId="{BB07C3F0-8FBA-489E-9AC9-5F575DC564AE}">
      <dgm:prSet phldrT="[Text]" custT="1"/>
      <dgm:spPr/>
      <dgm:t>
        <a:bodyPr/>
        <a:lstStyle/>
        <a:p>
          <a:pPr>
            <a:buFont typeface="Symbol" panose="05050102010706020507" pitchFamily="18" charset="2"/>
            <a:buChar char=""/>
          </a:pPr>
          <a:r>
            <a:rPr lang="en-US" sz="1800" dirty="0">
              <a:latin typeface="+mn-lt"/>
            </a:rPr>
            <a:t>Week 7</a:t>
          </a:r>
        </a:p>
      </dgm:t>
    </dgm:pt>
    <dgm:pt modelId="{E9759BB6-6EC9-4746-BFE0-1500BBEBDAD2}" type="parTrans" cxnId="{D312F334-2C12-4434-BFB3-759D00D1D19A}">
      <dgm:prSet/>
      <dgm:spPr/>
      <dgm:t>
        <a:bodyPr/>
        <a:lstStyle/>
        <a:p>
          <a:endParaRPr lang="en-AU"/>
        </a:p>
      </dgm:t>
    </dgm:pt>
    <dgm:pt modelId="{1238B695-8C8D-497C-A0DF-609C612FF540}" type="sibTrans" cxnId="{D312F334-2C12-4434-BFB3-759D00D1D19A}">
      <dgm:prSet/>
      <dgm:spPr/>
      <dgm:t>
        <a:bodyPr/>
        <a:lstStyle/>
        <a:p>
          <a:endParaRPr lang="en-AU"/>
        </a:p>
      </dgm:t>
    </dgm:pt>
    <dgm:pt modelId="{D7AFC17A-DC1E-4D09-AAB7-0852F7A1C940}">
      <dgm:prSet phldrT="[Text]" custT="1"/>
      <dgm:spPr/>
      <dgm:t>
        <a:bodyPr/>
        <a:lstStyle/>
        <a:p>
          <a:pPr>
            <a:buFont typeface="Symbol" panose="05050102010706020507" pitchFamily="18" charset="2"/>
            <a:buChar char=""/>
          </a:pPr>
          <a:r>
            <a:rPr lang="en-US" sz="1800" dirty="0">
              <a:latin typeface="+mn-lt"/>
            </a:rPr>
            <a:t>Algorithms, Ranges, Views &amp; Basic Parallelism</a:t>
          </a:r>
        </a:p>
      </dgm:t>
    </dgm:pt>
    <dgm:pt modelId="{9A3D62CF-F3F8-4A3A-87BD-9E372E3B88C3}" type="parTrans" cxnId="{96F63634-1B1A-4A50-B1B7-643FD07B9031}">
      <dgm:prSet/>
      <dgm:spPr/>
      <dgm:t>
        <a:bodyPr/>
        <a:lstStyle/>
        <a:p>
          <a:endParaRPr lang="en-AU"/>
        </a:p>
      </dgm:t>
    </dgm:pt>
    <dgm:pt modelId="{FE0877C5-E691-47AB-9504-860D8A48983E}" type="sibTrans" cxnId="{96F63634-1B1A-4A50-B1B7-643FD07B9031}">
      <dgm:prSet/>
      <dgm:spPr/>
      <dgm:t>
        <a:bodyPr/>
        <a:lstStyle/>
        <a:p>
          <a:endParaRPr lang="en-AU"/>
        </a:p>
      </dgm:t>
    </dgm:pt>
    <dgm:pt modelId="{8D4951BB-205C-4ECB-9324-AFEE0881B402}">
      <dgm:prSet phldrT="[Text]" custT="1"/>
      <dgm:spPr/>
      <dgm:t>
        <a:bodyPr/>
        <a:lstStyle/>
        <a:p>
          <a:pPr>
            <a:buFont typeface="Symbol" panose="05050102010706020507" pitchFamily="18" charset="2"/>
            <a:buChar char=""/>
          </a:pPr>
          <a:r>
            <a:rPr lang="en-US" sz="1800" dirty="0">
              <a:latin typeface="+mn-lt"/>
            </a:rPr>
            <a:t>Week 8</a:t>
          </a:r>
        </a:p>
      </dgm:t>
    </dgm:pt>
    <dgm:pt modelId="{6C4F09B7-8F0C-483D-BAD1-1F2CC63F1E61}" type="parTrans" cxnId="{E6C725DF-2109-45AD-AD52-641BF14D0378}">
      <dgm:prSet/>
      <dgm:spPr/>
      <dgm:t>
        <a:bodyPr/>
        <a:lstStyle/>
        <a:p>
          <a:endParaRPr lang="en-AU"/>
        </a:p>
      </dgm:t>
    </dgm:pt>
    <dgm:pt modelId="{A3DB74D8-AA1E-4A96-BB5C-9F21C4710097}" type="sibTrans" cxnId="{E6C725DF-2109-45AD-AD52-641BF14D0378}">
      <dgm:prSet/>
      <dgm:spPr/>
      <dgm:t>
        <a:bodyPr/>
        <a:lstStyle/>
        <a:p>
          <a:endParaRPr lang="en-AU"/>
        </a:p>
      </dgm:t>
    </dgm:pt>
    <dgm:pt modelId="{D6336B25-15A7-4098-82AF-8A40F5800CA6}">
      <dgm:prSet phldrT="[Text]" custT="1"/>
      <dgm:spPr/>
      <dgm:t>
        <a:bodyPr/>
        <a:lstStyle/>
        <a:p>
          <a:pPr>
            <a:buFont typeface="Symbol" panose="05050102010706020507" pitchFamily="18" charset="2"/>
            <a:buChar char=""/>
          </a:pPr>
          <a:r>
            <a:rPr lang="en-US" sz="1800">
              <a:latin typeface="+mn-lt"/>
            </a:rPr>
            <a:t>Atomics</a:t>
          </a:r>
          <a:r>
            <a:rPr lang="en-US" sz="1800" dirty="0">
              <a:latin typeface="+mn-lt"/>
            </a:rPr>
            <a:t>, Mutexes, Semaphores, Futures &amp; Threads</a:t>
          </a:r>
        </a:p>
      </dgm:t>
    </dgm:pt>
    <dgm:pt modelId="{9CB2376E-A0AF-4A27-A393-CBF363B71181}" type="parTrans" cxnId="{A339AA1B-3EDB-4FAA-B684-84C112AB9034}">
      <dgm:prSet/>
      <dgm:spPr/>
      <dgm:t>
        <a:bodyPr/>
        <a:lstStyle/>
        <a:p>
          <a:endParaRPr lang="en-AU"/>
        </a:p>
      </dgm:t>
    </dgm:pt>
    <dgm:pt modelId="{656814AC-136B-4B2A-8BE5-19AC00B4C5E9}" type="sibTrans" cxnId="{A339AA1B-3EDB-4FAA-B684-84C112AB9034}">
      <dgm:prSet/>
      <dgm:spPr/>
      <dgm:t>
        <a:bodyPr/>
        <a:lstStyle/>
        <a:p>
          <a:endParaRPr lang="en-AU"/>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9">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9">
        <dgm:presLayoutVars>
          <dgm:bulletEnabled val="1"/>
        </dgm:presLayoutVars>
      </dgm:prSet>
      <dgm:spPr/>
    </dgm:pt>
    <dgm:pt modelId="{6BA46904-CB7C-4538-BD49-D3891EF19552}" type="pres">
      <dgm:prSet presAssocID="{4259F840-24E7-476F-9F30-482E46395856}" presName="ConnectLine1" presStyleLbl="sibTrans1D1" presStyleIdx="0" presStyleCnt="9"/>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9"/>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8F3B24D3-7196-417E-B10C-AE2ECF24E731}" type="pres">
      <dgm:prSet presAssocID="{A19EF42D-1063-48BA-8BC7-F5DC6E06E8A6}" presName="composite1" presStyleCnt="0"/>
      <dgm:spPr/>
    </dgm:pt>
    <dgm:pt modelId="{27B86332-BE1D-414A-83B2-1A1CD2BC417F}" type="pres">
      <dgm:prSet presAssocID="{A19EF42D-1063-48BA-8BC7-F5DC6E06E8A6}" presName="parent1" presStyleLbl="alignNode1" presStyleIdx="1" presStyleCnt="9">
        <dgm:presLayoutVars>
          <dgm:chMax val="1"/>
          <dgm:chPref val="1"/>
          <dgm:bulletEnabled val="1"/>
        </dgm:presLayoutVars>
      </dgm:prSet>
      <dgm:spPr/>
    </dgm:pt>
    <dgm:pt modelId="{C91C196D-7E8F-4C2A-8845-784E914C2A39}" type="pres">
      <dgm:prSet presAssocID="{A19EF42D-1063-48BA-8BC7-F5DC6E06E8A6}" presName="Childtext1" presStyleLbl="revTx" presStyleIdx="1" presStyleCnt="9">
        <dgm:presLayoutVars>
          <dgm:bulletEnabled val="1"/>
        </dgm:presLayoutVars>
      </dgm:prSet>
      <dgm:spPr/>
    </dgm:pt>
    <dgm:pt modelId="{3BCAFAFC-1BBA-4D34-807E-4EE4869BF057}" type="pres">
      <dgm:prSet presAssocID="{A19EF42D-1063-48BA-8BC7-F5DC6E06E8A6}" presName="ConnectLine1" presStyleLbl="sibTrans1D1" presStyleIdx="1" presStyleCnt="9"/>
      <dgm:spPr>
        <a:noFill/>
        <a:ln w="6350" cap="flat" cmpd="sng" algn="ctr">
          <a:solidFill>
            <a:schemeClr val="accent5">
              <a:hueOff val="45001"/>
              <a:satOff val="1086"/>
              <a:lumOff val="-5245"/>
              <a:alphaOff val="0"/>
            </a:schemeClr>
          </a:solidFill>
          <a:prstDash val="dash"/>
          <a:miter lim="800000"/>
        </a:ln>
        <a:effectLst/>
      </dgm:spPr>
    </dgm:pt>
    <dgm:pt modelId="{A1F37508-3EC0-448D-850F-4582AAE6C829}" type="pres">
      <dgm:prSet presAssocID="{A19EF42D-1063-48BA-8BC7-F5DC6E06E8A6}" presName="ConnectLineEnd1" presStyleLbl="lnNode1" presStyleIdx="1" presStyleCnt="9"/>
      <dgm:spPr/>
    </dgm:pt>
    <dgm:pt modelId="{32767D8A-DC75-4B9A-8948-9BB4831D76B0}" type="pres">
      <dgm:prSet presAssocID="{A19EF42D-1063-48BA-8BC7-F5DC6E06E8A6}" presName="EmptyPane1" presStyleCnt="0"/>
      <dgm:spPr/>
    </dgm:pt>
    <dgm:pt modelId="{406237FD-27F3-439A-8416-100084EEC097}" type="pres">
      <dgm:prSet presAssocID="{A6C1E8C9-D24E-466E-8759-0228D7934966}"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2" presStyleCnt="9">
        <dgm:presLayoutVars>
          <dgm:chMax val="1"/>
          <dgm:chPref val="1"/>
          <dgm:bulletEnabled val="1"/>
        </dgm:presLayoutVars>
      </dgm:prSet>
      <dgm:spPr/>
    </dgm:pt>
    <dgm:pt modelId="{1BB5FD64-47F9-47A3-911F-535BFE17A3B9}" type="pres">
      <dgm:prSet presAssocID="{3DE6FF16-CA4D-4D34-ABEB-8BE6A40B5E52}" presName="Childtext1" presStyleLbl="revTx" presStyleIdx="2" presStyleCnt="9">
        <dgm:presLayoutVars>
          <dgm:bulletEnabled val="1"/>
        </dgm:presLayoutVars>
      </dgm:prSet>
      <dgm:spPr/>
    </dgm:pt>
    <dgm:pt modelId="{FE9B27EB-7AC7-485A-9A55-41E8118F9EAF}" type="pres">
      <dgm:prSet presAssocID="{3DE6FF16-CA4D-4D34-ABEB-8BE6A40B5E52}" presName="ConnectLine1" presStyleLbl="sibTrans1D1" presStyleIdx="2" presStyleCnt="9"/>
      <dgm:spPr>
        <a:noFill/>
        <a:ln w="6350" cap="flat" cmpd="sng" algn="ctr">
          <a:solidFill>
            <a:schemeClr val="accent5">
              <a:hueOff val="288005"/>
              <a:satOff val="6954"/>
              <a:lumOff val="-33569"/>
              <a:alphaOff val="0"/>
            </a:schemeClr>
          </a:solidFill>
          <a:prstDash val="dash"/>
          <a:miter lim="800000"/>
        </a:ln>
        <a:effectLst/>
      </dgm:spPr>
    </dgm:pt>
    <dgm:pt modelId="{46BD4721-4664-4AD0-9F11-DBE7E0B207D5}" type="pres">
      <dgm:prSet presAssocID="{3DE6FF16-CA4D-4D34-ABEB-8BE6A40B5E52}" presName="ConnectLineEnd1" presStyleLbl="lnNode1" presStyleIdx="2" presStyleCnt="9"/>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3" presStyleCnt="9">
        <dgm:presLayoutVars>
          <dgm:chMax val="1"/>
          <dgm:chPref val="1"/>
          <dgm:bulletEnabled val="1"/>
        </dgm:presLayoutVars>
      </dgm:prSet>
      <dgm:spPr/>
    </dgm:pt>
    <dgm:pt modelId="{1FA3C236-5719-4A33-A6BB-80FA85F940E3}" type="pres">
      <dgm:prSet presAssocID="{AC76BE15-3E8A-498B-91BD-CF772C26B6F1}" presName="Childtext1" presStyleLbl="revTx" presStyleIdx="3" presStyleCnt="9">
        <dgm:presLayoutVars>
          <dgm:bulletEnabled val="1"/>
        </dgm:presLayoutVars>
      </dgm:prSet>
      <dgm:spPr/>
    </dgm:pt>
    <dgm:pt modelId="{18F1C823-9ACD-4FCD-8102-F468DCE57A45}" type="pres">
      <dgm:prSet presAssocID="{AC76BE15-3E8A-498B-91BD-CF772C26B6F1}" presName="ConnectLine1" presStyleLbl="sibTrans1D1" presStyleIdx="3" presStyleCnt="9"/>
      <dgm:spPr>
        <a:noFill/>
        <a:ln w="6350" cap="flat" cmpd="sng" algn="ctr">
          <a:solidFill>
            <a:schemeClr val="accent5">
              <a:hueOff val="135002"/>
              <a:satOff val="3259"/>
              <a:lumOff val="-15735"/>
              <a:alphaOff val="0"/>
            </a:schemeClr>
          </a:solidFill>
          <a:prstDash val="dash"/>
          <a:miter lim="800000"/>
        </a:ln>
        <a:effectLst/>
      </dgm:spPr>
    </dgm:pt>
    <dgm:pt modelId="{F8AD0AB8-BBDF-4F0A-A6A0-850E289DD521}" type="pres">
      <dgm:prSet presAssocID="{AC76BE15-3E8A-498B-91BD-CF772C26B6F1}" presName="ConnectLineEnd1" presStyleLbl="lnNode1" presStyleIdx="3" presStyleCnt="9"/>
      <dgm:spPr/>
    </dgm:pt>
    <dgm:pt modelId="{11CAE2E7-2E06-450A-A729-9C2DCEF85421}" type="pres">
      <dgm:prSet presAssocID="{AC76BE15-3E8A-498B-91BD-CF772C26B6F1}" presName="EmptyPane1" presStyleCnt="0"/>
      <dgm:spPr/>
    </dgm:pt>
    <dgm:pt modelId="{B1FA4EA8-D7CC-4D99-B396-6B267D739E65}" type="pres">
      <dgm:prSet presAssocID="{662A3D6E-7238-444F-BC0B-C7A4321261DB}" presName="spaceBetweenRectangles1" presStyleCnt="0"/>
      <dgm:spPr/>
    </dgm:pt>
    <dgm:pt modelId="{371548BE-A32C-4A7A-ABA4-1E1E6EC11F2B}" type="pres">
      <dgm:prSet presAssocID="{8D9E6257-287B-4521-8894-43A63A3B87E8}" presName="composite1" presStyleCnt="0"/>
      <dgm:spPr/>
    </dgm:pt>
    <dgm:pt modelId="{5C0BE94D-3145-42B4-B0AF-106369CFF3E6}" type="pres">
      <dgm:prSet presAssocID="{8D9E6257-287B-4521-8894-43A63A3B87E8}" presName="parent1" presStyleLbl="alignNode1" presStyleIdx="4" presStyleCnt="9">
        <dgm:presLayoutVars>
          <dgm:chMax val="1"/>
          <dgm:chPref val="1"/>
          <dgm:bulletEnabled val="1"/>
        </dgm:presLayoutVars>
      </dgm:prSet>
      <dgm:spPr/>
    </dgm:pt>
    <dgm:pt modelId="{5FB1FFDC-7A23-4FEE-9196-4F3A395F7B38}" type="pres">
      <dgm:prSet presAssocID="{8D9E6257-287B-4521-8894-43A63A3B87E8}" presName="Childtext1" presStyleLbl="revTx" presStyleIdx="4" presStyleCnt="9">
        <dgm:presLayoutVars>
          <dgm:bulletEnabled val="1"/>
        </dgm:presLayoutVars>
      </dgm:prSet>
      <dgm:spPr/>
    </dgm:pt>
    <dgm:pt modelId="{D0814C70-78AB-428B-A174-20BDCEFD98D5}" type="pres">
      <dgm:prSet presAssocID="{8D9E6257-287B-4521-8894-43A63A3B87E8}" presName="ConnectLine1" presStyleLbl="sibTrans1D1" presStyleIdx="4" presStyleCnt="9"/>
      <dgm:spPr>
        <a:noFill/>
        <a:ln w="6350" cap="flat" cmpd="sng" algn="ctr">
          <a:solidFill>
            <a:schemeClr val="accent5">
              <a:hueOff val="180003"/>
              <a:satOff val="4346"/>
              <a:lumOff val="-20980"/>
              <a:alphaOff val="0"/>
            </a:schemeClr>
          </a:solidFill>
          <a:prstDash val="dash"/>
          <a:miter lim="800000"/>
        </a:ln>
        <a:effectLst/>
      </dgm:spPr>
    </dgm:pt>
    <dgm:pt modelId="{185C5B42-F7C5-4DD1-82BC-453C46484FB1}" type="pres">
      <dgm:prSet presAssocID="{8D9E6257-287B-4521-8894-43A63A3B87E8}" presName="ConnectLineEnd1" presStyleLbl="lnNode1" presStyleIdx="4" presStyleCnt="9"/>
      <dgm:spPr/>
    </dgm:pt>
    <dgm:pt modelId="{265A2017-7F05-4A7D-8B0A-0EBD43C1E213}" type="pres">
      <dgm:prSet presAssocID="{8D9E6257-287B-4521-8894-43A63A3B87E8}" presName="EmptyPane1" presStyleCnt="0"/>
      <dgm:spPr/>
    </dgm:pt>
    <dgm:pt modelId="{EBCADC78-D741-4964-B8AA-B5C30105054C}" type="pres">
      <dgm:prSet presAssocID="{7D2AB1AF-A270-432F-99BD-C9605E78A8B7}" presName="spaceBetweenRectangles1" presStyleCnt="0"/>
      <dgm:spPr/>
    </dgm:pt>
    <dgm:pt modelId="{D2C2AA95-39D9-4068-B84A-C24FFE1566E2}" type="pres">
      <dgm:prSet presAssocID="{A5EE210B-B9B0-4EF9-BFC1-F856C8360974}" presName="composite1" presStyleCnt="0"/>
      <dgm:spPr/>
    </dgm:pt>
    <dgm:pt modelId="{147D48CF-40D3-4449-8F35-A21384FD4A22}" type="pres">
      <dgm:prSet presAssocID="{A5EE210B-B9B0-4EF9-BFC1-F856C8360974}" presName="parent1" presStyleLbl="alignNode1" presStyleIdx="5" presStyleCnt="9">
        <dgm:presLayoutVars>
          <dgm:chMax val="1"/>
          <dgm:chPref val="1"/>
          <dgm:bulletEnabled val="1"/>
        </dgm:presLayoutVars>
      </dgm:prSet>
      <dgm:spPr/>
    </dgm:pt>
    <dgm:pt modelId="{644D9BF0-78AB-450F-B71E-84277637CCD5}" type="pres">
      <dgm:prSet presAssocID="{A5EE210B-B9B0-4EF9-BFC1-F856C8360974}" presName="Childtext1" presStyleLbl="revTx" presStyleIdx="5" presStyleCnt="9">
        <dgm:presLayoutVars>
          <dgm:bulletEnabled val="1"/>
        </dgm:presLayoutVars>
      </dgm:prSet>
      <dgm:spPr/>
    </dgm:pt>
    <dgm:pt modelId="{E20DED68-7345-49F8-8970-D6EB751E0532}" type="pres">
      <dgm:prSet presAssocID="{A5EE210B-B9B0-4EF9-BFC1-F856C8360974}" presName="ConnectLine1" presStyleLbl="sibTrans1D1" presStyleIdx="5" presStyleCnt="9"/>
      <dgm:spPr>
        <a:noFill/>
        <a:ln w="6350" cap="flat" cmpd="sng" algn="ctr">
          <a:solidFill>
            <a:schemeClr val="accent5">
              <a:hueOff val="225004"/>
              <a:satOff val="5432"/>
              <a:lumOff val="-26226"/>
              <a:alphaOff val="0"/>
            </a:schemeClr>
          </a:solidFill>
          <a:prstDash val="dash"/>
          <a:miter lim="800000"/>
        </a:ln>
        <a:effectLst/>
      </dgm:spPr>
    </dgm:pt>
    <dgm:pt modelId="{6BF2F906-7D76-4C26-B3A4-DBEAE192C542}" type="pres">
      <dgm:prSet presAssocID="{A5EE210B-B9B0-4EF9-BFC1-F856C8360974}" presName="ConnectLineEnd1" presStyleLbl="lnNode1" presStyleIdx="5" presStyleCnt="9"/>
      <dgm:spPr/>
    </dgm:pt>
    <dgm:pt modelId="{E21D5EA3-86DC-4A67-B239-CCF41C011623}" type="pres">
      <dgm:prSet presAssocID="{A5EE210B-B9B0-4EF9-BFC1-F856C8360974}" presName="EmptyPane1" presStyleCnt="0"/>
      <dgm:spPr/>
    </dgm:pt>
    <dgm:pt modelId="{78CABDF7-3E13-4B62-A4AC-8D9DE1D59BE0}" type="pres">
      <dgm:prSet presAssocID="{9AF318D8-CC21-4620-84C6-E058AB13A7E8}" presName="spaceBetweenRectangles1" presStyleCnt="0"/>
      <dgm:spPr/>
    </dgm:pt>
    <dgm:pt modelId="{B0C2BE59-4EEE-478C-83A4-E26EE0F88160}" type="pres">
      <dgm:prSet presAssocID="{A45CD0F8-C3E4-4C91-9DC2-66BC91AC442A}" presName="composite1" presStyleCnt="0"/>
      <dgm:spPr/>
    </dgm:pt>
    <dgm:pt modelId="{210FDE48-D0AF-4C2D-B25E-7D26A2C0D3DA}" type="pres">
      <dgm:prSet presAssocID="{A45CD0F8-C3E4-4C91-9DC2-66BC91AC442A}" presName="parent1" presStyleLbl="alignNode1" presStyleIdx="6" presStyleCnt="9">
        <dgm:presLayoutVars>
          <dgm:chMax val="1"/>
          <dgm:chPref val="1"/>
          <dgm:bulletEnabled val="1"/>
        </dgm:presLayoutVars>
      </dgm:prSet>
      <dgm:spPr/>
    </dgm:pt>
    <dgm:pt modelId="{08454928-9554-45D6-B9FA-682C952909F0}" type="pres">
      <dgm:prSet presAssocID="{A45CD0F8-C3E4-4C91-9DC2-66BC91AC442A}" presName="Childtext1" presStyleLbl="revTx" presStyleIdx="6" presStyleCnt="9">
        <dgm:presLayoutVars>
          <dgm:bulletEnabled val="1"/>
        </dgm:presLayoutVars>
      </dgm:prSet>
      <dgm:spPr/>
    </dgm:pt>
    <dgm:pt modelId="{7FF2F712-CE52-4CE6-8841-054828CE5F6C}" type="pres">
      <dgm:prSet presAssocID="{A45CD0F8-C3E4-4C91-9DC2-66BC91AC442A}" presName="ConnectLine1" presStyleLbl="sibTrans1D1" presStyleIdx="6" presStyleCnt="9"/>
      <dgm:spPr>
        <a:noFill/>
        <a:ln w="6350" cap="flat" cmpd="sng" algn="ctr">
          <a:solidFill>
            <a:schemeClr val="accent5">
              <a:hueOff val="270005"/>
              <a:satOff val="6519"/>
              <a:lumOff val="-31471"/>
              <a:alphaOff val="0"/>
            </a:schemeClr>
          </a:solidFill>
          <a:prstDash val="dash"/>
          <a:miter lim="800000"/>
        </a:ln>
        <a:effectLst/>
      </dgm:spPr>
    </dgm:pt>
    <dgm:pt modelId="{84FF87C6-0A38-49CD-9219-B26AA08197B4}" type="pres">
      <dgm:prSet presAssocID="{A45CD0F8-C3E4-4C91-9DC2-66BC91AC442A}" presName="ConnectLineEnd1" presStyleLbl="lnNode1" presStyleIdx="6" presStyleCnt="9"/>
      <dgm:spPr/>
    </dgm:pt>
    <dgm:pt modelId="{D26DFBF0-26EE-4B1F-8F29-8AD248A85559}" type="pres">
      <dgm:prSet presAssocID="{A45CD0F8-C3E4-4C91-9DC2-66BC91AC442A}" presName="EmptyPane1" presStyleCnt="0"/>
      <dgm:spPr/>
    </dgm:pt>
    <dgm:pt modelId="{0F64DFBF-A9E4-466F-A8FA-97E2A6D12331}" type="pres">
      <dgm:prSet presAssocID="{8A762D43-1646-4D13-A0BA-28F58E79C7F7}" presName="spaceBetweenRectangles1" presStyleCnt="0"/>
      <dgm:spPr/>
    </dgm:pt>
    <dgm:pt modelId="{55CB3CD2-4D18-407A-9B4B-0B2B6F5348DC}" type="pres">
      <dgm:prSet presAssocID="{BB07C3F0-8FBA-489E-9AC9-5F575DC564AE}" presName="composite1" presStyleCnt="0"/>
      <dgm:spPr/>
    </dgm:pt>
    <dgm:pt modelId="{734881DD-2C2D-4F04-84EB-9D395547685A}" type="pres">
      <dgm:prSet presAssocID="{BB07C3F0-8FBA-489E-9AC9-5F575DC564AE}" presName="parent1" presStyleLbl="alignNode1" presStyleIdx="7" presStyleCnt="9">
        <dgm:presLayoutVars>
          <dgm:chMax val="1"/>
          <dgm:chPref val="1"/>
          <dgm:bulletEnabled val="1"/>
        </dgm:presLayoutVars>
      </dgm:prSet>
      <dgm:spPr/>
    </dgm:pt>
    <dgm:pt modelId="{5EF13D3E-0646-42C9-B380-D928AD29A5C6}" type="pres">
      <dgm:prSet presAssocID="{BB07C3F0-8FBA-489E-9AC9-5F575DC564AE}" presName="Childtext1" presStyleLbl="revTx" presStyleIdx="7" presStyleCnt="9">
        <dgm:presLayoutVars>
          <dgm:bulletEnabled val="1"/>
        </dgm:presLayoutVars>
      </dgm:prSet>
      <dgm:spPr/>
    </dgm:pt>
    <dgm:pt modelId="{DC1FCDA5-5DC4-4617-8131-12222E1580BF}" type="pres">
      <dgm:prSet presAssocID="{BB07C3F0-8FBA-489E-9AC9-5F575DC564AE}" presName="ConnectLine1" presStyleLbl="sibTrans1D1" presStyleIdx="7" presStyleCnt="9"/>
      <dgm:spPr>
        <a:noFill/>
        <a:ln w="6350" cap="flat" cmpd="sng" algn="ctr">
          <a:solidFill>
            <a:schemeClr val="accent5">
              <a:hueOff val="315006"/>
              <a:satOff val="7605"/>
              <a:lumOff val="-36716"/>
              <a:alphaOff val="0"/>
            </a:schemeClr>
          </a:solidFill>
          <a:prstDash val="dash"/>
          <a:miter lim="800000"/>
        </a:ln>
        <a:effectLst/>
      </dgm:spPr>
    </dgm:pt>
    <dgm:pt modelId="{ED4A08D4-0C85-4971-9292-1512C004B22F}" type="pres">
      <dgm:prSet presAssocID="{BB07C3F0-8FBA-489E-9AC9-5F575DC564AE}" presName="ConnectLineEnd1" presStyleLbl="lnNode1" presStyleIdx="7" presStyleCnt="9"/>
      <dgm:spPr/>
    </dgm:pt>
    <dgm:pt modelId="{7DAAC685-5501-4DB9-9236-CD462EF3696B}" type="pres">
      <dgm:prSet presAssocID="{BB07C3F0-8FBA-489E-9AC9-5F575DC564AE}" presName="EmptyPane1" presStyleCnt="0"/>
      <dgm:spPr/>
    </dgm:pt>
    <dgm:pt modelId="{6CC251A8-793E-4237-AC64-9A254F2952FA}" type="pres">
      <dgm:prSet presAssocID="{1238B695-8C8D-497C-A0DF-609C612FF540}" presName="spaceBetweenRectangles1" presStyleCnt="0"/>
      <dgm:spPr/>
    </dgm:pt>
    <dgm:pt modelId="{EFDBF0CD-8D73-4119-8DAB-BC7CB3DBB681}" type="pres">
      <dgm:prSet presAssocID="{8D4951BB-205C-4ECB-9324-AFEE0881B402}" presName="composite1" presStyleCnt="0"/>
      <dgm:spPr/>
    </dgm:pt>
    <dgm:pt modelId="{06E1C765-3480-401C-B904-52500303F4BC}" type="pres">
      <dgm:prSet presAssocID="{8D4951BB-205C-4ECB-9324-AFEE0881B402}" presName="parent1" presStyleLbl="alignNode1" presStyleIdx="8" presStyleCnt="9">
        <dgm:presLayoutVars>
          <dgm:chMax val="1"/>
          <dgm:chPref val="1"/>
          <dgm:bulletEnabled val="1"/>
        </dgm:presLayoutVars>
      </dgm:prSet>
      <dgm:spPr/>
    </dgm:pt>
    <dgm:pt modelId="{50BE9C8D-597B-4562-B786-F5FD819F611C}" type="pres">
      <dgm:prSet presAssocID="{8D4951BB-205C-4ECB-9324-AFEE0881B402}" presName="Childtext1" presStyleLbl="revTx" presStyleIdx="8" presStyleCnt="9">
        <dgm:presLayoutVars>
          <dgm:bulletEnabled val="1"/>
        </dgm:presLayoutVars>
      </dgm:prSet>
      <dgm:spPr/>
    </dgm:pt>
    <dgm:pt modelId="{7A27D22C-BBCD-408E-BD85-394C4D75E19A}" type="pres">
      <dgm:prSet presAssocID="{8D4951BB-205C-4ECB-9324-AFEE0881B402}" presName="ConnectLine1" presStyleLbl="sibTrans1D1" presStyleIdx="8" presStyleCnt="9"/>
      <dgm:spPr>
        <a:noFill/>
        <a:ln w="6350" cap="flat" cmpd="sng" algn="ctr">
          <a:solidFill>
            <a:schemeClr val="accent5">
              <a:hueOff val="360006"/>
              <a:satOff val="8692"/>
              <a:lumOff val="-41961"/>
              <a:alphaOff val="0"/>
            </a:schemeClr>
          </a:solidFill>
          <a:prstDash val="dash"/>
          <a:miter lim="800000"/>
        </a:ln>
        <a:effectLst/>
      </dgm:spPr>
    </dgm:pt>
    <dgm:pt modelId="{CD3363B8-27C2-42B1-9952-B6EED9DB7795}" type="pres">
      <dgm:prSet presAssocID="{8D4951BB-205C-4ECB-9324-AFEE0881B402}" presName="ConnectLineEnd1" presStyleLbl="lnNode1" presStyleIdx="8" presStyleCnt="9"/>
      <dgm:spPr/>
    </dgm:pt>
    <dgm:pt modelId="{74E38AFE-F534-4D4D-BADA-B976D81670B9}" type="pres">
      <dgm:prSet presAssocID="{8D4951BB-205C-4ECB-9324-AFEE0881B402}"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0A72B907-E319-4DD8-B2C1-CD6ADF877394}" srcId="{E5B2E815-0D19-41DC-B01B-4D608769620A}" destId="{A45CD0F8-C3E4-4C91-9DC2-66BC91AC442A}" srcOrd="6" destOrd="0" parTransId="{5111EFD4-5E8C-4D88-87E2-36C80FF7242A}" sibTransId="{8A762D43-1646-4D13-A0BA-28F58E79C7F7}"/>
    <dgm:cxn modelId="{8D85CC10-7FCF-41BC-82B4-14AE60FD7B7F}" type="presOf" srcId="{7E9C1C2A-37B1-4209-94CA-FE88E76DA431}" destId="{1BB5FD64-47F9-47A3-911F-535BFE17A3B9}" srcOrd="0" destOrd="0" presId="urn:microsoft.com/office/officeart/2016/7/layout/RoundedRectangleTimeline"/>
    <dgm:cxn modelId="{92330C11-C197-4512-BDA4-8D8A69AF7D1C}" srcId="{A19EF42D-1063-48BA-8BC7-F5DC6E06E8A6}" destId="{87BF7896-20EA-4E8F-B6F4-A34EC5C9CB50}" srcOrd="0" destOrd="0" parTransId="{05E47BA5-F724-4AEE-9B5B-401F18E028E6}" sibTransId="{D63CE73E-35DE-48C3-8753-7648BC953C0D}"/>
    <dgm:cxn modelId="{9F302A17-A0BD-40B4-9855-AFE9376C2060}" type="presOf" srcId="{A19EF42D-1063-48BA-8BC7-F5DC6E06E8A6}" destId="{27B86332-BE1D-414A-83B2-1A1CD2BC417F}" srcOrd="0" destOrd="0" presId="urn:microsoft.com/office/officeart/2016/7/layout/RoundedRectangleTimeline"/>
    <dgm:cxn modelId="{A339AA1B-3EDB-4FAA-B684-84C112AB9034}" srcId="{8D4951BB-205C-4ECB-9324-AFEE0881B402}" destId="{D6336B25-15A7-4098-82AF-8A40F5800CA6}" srcOrd="0" destOrd="0" parTransId="{9CB2376E-A0AF-4A27-A393-CBF363B71181}" sibTransId="{656814AC-136B-4B2A-8BE5-19AC00B4C5E9}"/>
    <dgm:cxn modelId="{96F63634-1B1A-4A50-B1B7-643FD07B9031}" srcId="{BB07C3F0-8FBA-489E-9AC9-5F575DC564AE}" destId="{D7AFC17A-DC1E-4D09-AAB7-0852F7A1C940}" srcOrd="0" destOrd="0" parTransId="{9A3D62CF-F3F8-4A3A-87BD-9E372E3B88C3}" sibTransId="{FE0877C5-E691-47AB-9504-860D8A48983E}"/>
    <dgm:cxn modelId="{D312F334-2C12-4434-BFB3-759D00D1D19A}" srcId="{E5B2E815-0D19-41DC-B01B-4D608769620A}" destId="{BB07C3F0-8FBA-489E-9AC9-5F575DC564AE}" srcOrd="7" destOrd="0" parTransId="{E9759BB6-6EC9-4746-BFE0-1500BBEBDAD2}" sibTransId="{1238B695-8C8D-497C-A0DF-609C612FF540}"/>
    <dgm:cxn modelId="{19FB843A-6B4B-417A-B344-793A30A0CC36}" type="presOf" srcId="{87BF7896-20EA-4E8F-B6F4-A34EC5C9CB50}" destId="{C91C196D-7E8F-4C2A-8845-784E914C2A39}" srcOrd="0" destOrd="0" presId="urn:microsoft.com/office/officeart/2016/7/layout/RoundedRectangleTimeline"/>
    <dgm:cxn modelId="{E71E6C3C-91EF-4E81-A555-89967A26F1A0}" type="presOf" srcId="{F24CB146-74F7-4BCC-BADB-136879BC6B42}" destId="{1FA3C236-5719-4A33-A6BB-80FA85F940E3}" srcOrd="0" destOrd="0" presId="urn:microsoft.com/office/officeart/2016/7/layout/RoundedRectangleTimeline"/>
    <dgm:cxn modelId="{349D6B45-C2D0-4646-BEC1-2615FEDD395A}" srcId="{A45CD0F8-C3E4-4C91-9DC2-66BC91AC442A}" destId="{07ADEFE3-1995-4F6F-9886-1BDD16DF7EDC}" srcOrd="0" destOrd="0" parTransId="{D2898A94-9828-4136-94BE-282E71E8E7E2}" sibTransId="{BD3C6484-E443-4E94-8850-6C1630FD3656}"/>
    <dgm:cxn modelId="{0BC56A69-F9F4-44C3-A1BF-8F007C8C506D}" type="presOf" srcId="{FADC6D0B-B3EB-4AFE-B48D-722530A77C03}" destId="{644D9BF0-78AB-450F-B71E-84277637CCD5}" srcOrd="0" destOrd="0" presId="urn:microsoft.com/office/officeart/2016/7/layout/RoundedRectangleTimeline"/>
    <dgm:cxn modelId="{33D6404B-FF25-4739-B69B-7109CE9861A8}" type="presOf" srcId="{24AA849E-1DD6-4A0D-A6C3-AFEA481F3A1C}" destId="{45A02F84-C6CB-43F5-AEE4-3EA66C2BD25F}" srcOrd="0" destOrd="0" presId="urn:microsoft.com/office/officeart/2016/7/layout/RoundedRectangleTimeline"/>
    <dgm:cxn modelId="{5B2E544F-BFC4-4657-A4C6-C104BF73DBE2}" type="presOf" srcId="{D6336B25-15A7-4098-82AF-8A40F5800CA6}" destId="{50BE9C8D-597B-4562-B786-F5FD819F611C}" srcOrd="0" destOrd="0" presId="urn:microsoft.com/office/officeart/2016/7/layout/RoundedRectangleTimeline"/>
    <dgm:cxn modelId="{6E24A54F-E2AC-49B3-8E2C-867E140D7742}" srcId="{E5B2E815-0D19-41DC-B01B-4D608769620A}" destId="{A5EE210B-B9B0-4EF9-BFC1-F856C8360974}" srcOrd="5" destOrd="0" parTransId="{21FAFE7D-25C9-41FB-8D13-CA8E8EFE565F}" sibTransId="{9AF318D8-CC21-4620-84C6-E058AB13A7E8}"/>
    <dgm:cxn modelId="{4653A150-E557-4235-B1A1-18156274D965}" type="presOf" srcId="{4259F840-24E7-476F-9F30-482E46395856}" destId="{E088D226-49D7-4C30-90DC-CA1755D98829}" srcOrd="0" destOrd="0" presId="urn:microsoft.com/office/officeart/2016/7/layout/RoundedRectangleTimeline"/>
    <dgm:cxn modelId="{CB2EFB56-1005-43FF-9035-17144CD644AF}" srcId="{E5B2E815-0D19-41DC-B01B-4D608769620A}" destId="{8D9E6257-287B-4521-8894-43A63A3B87E8}" srcOrd="4" destOrd="0" parTransId="{3CA7553F-14B3-49DE-B2D2-FF3123CC4718}" sibTransId="{7D2AB1AF-A270-432F-99BD-C9605E78A8B7}"/>
    <dgm:cxn modelId="{140A4778-8248-44DE-B78A-23C578A77D7E}" srcId="{E5B2E815-0D19-41DC-B01B-4D608769620A}" destId="{AC76BE15-3E8A-498B-91BD-CF772C26B6F1}" srcOrd="3" destOrd="0" parTransId="{00CCB400-064A-4EF5-9806-9534D9AC69AD}" sibTransId="{662A3D6E-7238-444F-BC0B-C7A4321261DB}"/>
    <dgm:cxn modelId="{948E568A-AB34-4D6A-A330-C35A64F7F789}" srcId="{A5EE210B-B9B0-4EF9-BFC1-F856C8360974}" destId="{FADC6D0B-B3EB-4AFE-B48D-722530A77C03}" srcOrd="0" destOrd="0" parTransId="{9467CB22-927A-4836-93D9-E582A91134FF}" sibTransId="{4C90D885-78E6-490B-972E-FEBB9F387007}"/>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1E6F58F-E080-49B6-A380-4ADF91F780B0}" type="presOf" srcId="{14CB5C3C-B10B-4AA9-A1AA-BDBC277363B7}" destId="{5FB1FFDC-7A23-4FEE-9196-4F3A395F7B38}" srcOrd="0" destOrd="0" presId="urn:microsoft.com/office/officeart/2016/7/layout/RoundedRectangleTimeline"/>
    <dgm:cxn modelId="{C7736897-2546-4FE1-9EEA-F615EDDD4F18}" srcId="{AC76BE15-3E8A-498B-91BD-CF772C26B6F1}" destId="{F24CB146-74F7-4BCC-BADB-136879BC6B42}" srcOrd="0" destOrd="0" parTransId="{457EDFA4-48C7-4953-98AD-0DF6690C133C}" sibTransId="{FCC40110-1D59-4E35-AB91-B224924779F3}"/>
    <dgm:cxn modelId="{851D9297-3E4F-41FE-A4C5-DF3FAC6F57CF}" type="presOf" srcId="{D7AFC17A-DC1E-4D09-AAB7-0852F7A1C940}" destId="{5EF13D3E-0646-42C9-B380-D928AD29A5C6}" srcOrd="0" destOrd="0" presId="urn:microsoft.com/office/officeart/2016/7/layout/RoundedRectangleTimeline"/>
    <dgm:cxn modelId="{9BFD86B5-7471-4943-9078-0B7E00EC5A5F}" type="presOf" srcId="{A45CD0F8-C3E4-4C91-9DC2-66BC91AC442A}" destId="{210FDE48-D0AF-4C2D-B25E-7D26A2C0D3DA}" srcOrd="0" destOrd="0" presId="urn:microsoft.com/office/officeart/2016/7/layout/RoundedRectangleTimeline"/>
    <dgm:cxn modelId="{63049FBB-302F-4FCA-B753-CE25A637CB4E}" type="presOf" srcId="{8D9E6257-287B-4521-8894-43A63A3B87E8}" destId="{5C0BE94D-3145-42B4-B0AF-106369CFF3E6}" srcOrd="0" destOrd="0" presId="urn:microsoft.com/office/officeart/2016/7/layout/RoundedRectangleTimeline"/>
    <dgm:cxn modelId="{39D43BBC-F4DE-4C67-BCDB-2F4CA9FB5AF7}" srcId="{4259F840-24E7-476F-9F30-482E46395856}" destId="{24AA849E-1DD6-4A0D-A6C3-AFEA481F3A1C}" srcOrd="0" destOrd="0" parTransId="{4A2F1079-4465-4AEB-AA09-1840017E1749}" sibTransId="{143C2D22-AD8F-4FAC-AF95-7649D83EA4A1}"/>
    <dgm:cxn modelId="{A6A768C4-3F8A-4119-8D18-3A54D757B126}" type="presOf" srcId="{A5EE210B-B9B0-4EF9-BFC1-F856C8360974}" destId="{147D48CF-40D3-4449-8F35-A21384FD4A22}" srcOrd="0" destOrd="0" presId="urn:microsoft.com/office/officeart/2016/7/layout/RoundedRectangleTimeline"/>
    <dgm:cxn modelId="{636DE8C5-F706-4BA5-855F-85FD2239E2BE}" srcId="{E5B2E815-0D19-41DC-B01B-4D608769620A}" destId="{3DE6FF16-CA4D-4D34-ABEB-8BE6A40B5E52}" srcOrd="2" destOrd="0" parTransId="{DA9CCCCB-8206-4757-82C8-F885E9D238B5}" sibTransId="{986162A7-6F89-4679-B40E-33A17DA21B73}"/>
    <dgm:cxn modelId="{3AAE62CC-146B-4D72-8ABB-B56D25F62381}" type="presOf" srcId="{BB07C3F0-8FBA-489E-9AC9-5F575DC564AE}" destId="{734881DD-2C2D-4F04-84EB-9D395547685A}" srcOrd="0" destOrd="0" presId="urn:microsoft.com/office/officeart/2016/7/layout/RoundedRectangleTimeline"/>
    <dgm:cxn modelId="{3E057ECE-A6F6-42E6-9CD5-2181B8EE4C68}" type="presOf" srcId="{07ADEFE3-1995-4F6F-9886-1BDD16DF7EDC}" destId="{08454928-9554-45D6-B9FA-682C952909F0}" srcOrd="0" destOrd="0" presId="urn:microsoft.com/office/officeart/2016/7/layout/RoundedRectangleTimeline"/>
    <dgm:cxn modelId="{42EE41D1-3C16-4937-BB38-B076896C09A0}" srcId="{E5B2E815-0D19-41DC-B01B-4D608769620A}" destId="{4259F840-24E7-476F-9F30-482E46395856}" srcOrd="0" destOrd="0" parTransId="{FCE8068D-7E50-4749-A8D0-ADEDAC5637B3}" sibTransId="{DCC444A4-F20A-48F5-A61E-47BFFF185A57}"/>
    <dgm:cxn modelId="{E6C725DF-2109-45AD-AD52-641BF14D0378}" srcId="{E5B2E815-0D19-41DC-B01B-4D608769620A}" destId="{8D4951BB-205C-4ECB-9324-AFEE0881B402}" srcOrd="8" destOrd="0" parTransId="{6C4F09B7-8F0C-483D-BAD1-1F2CC63F1E61}" sibTransId="{A3DB74D8-AA1E-4A96-BB5C-9F21C4710097}"/>
    <dgm:cxn modelId="{F5F846E1-F7C5-488F-B325-12C27F2437BF}" srcId="{8D9E6257-287B-4521-8894-43A63A3B87E8}" destId="{14CB5C3C-B10B-4AA9-A1AA-BDBC277363B7}" srcOrd="0" destOrd="0" parTransId="{587D74D8-6B98-426E-AB8E-F2F3C49FC61A}" sibTransId="{10C95EE9-2E00-4DB0-8568-EA3F420D5F7F}"/>
    <dgm:cxn modelId="{185A68E1-419F-4170-BBE0-3DF8177CF76E}" srcId="{E5B2E815-0D19-41DC-B01B-4D608769620A}" destId="{A19EF42D-1063-48BA-8BC7-F5DC6E06E8A6}" srcOrd="1" destOrd="0" parTransId="{4322CAF5-1F09-4B64-B092-BF3B016C8039}" sibTransId="{A6C1E8C9-D24E-466E-8759-0228D7934966}"/>
    <dgm:cxn modelId="{E891C1FB-1185-4576-A3D6-8521E332B27B}" srcId="{3DE6FF16-CA4D-4D34-ABEB-8BE6A40B5E52}" destId="{7E9C1C2A-37B1-4209-94CA-FE88E76DA431}" srcOrd="0" destOrd="0" parTransId="{9DFC3C07-7D17-434C-85A0-3EFB7E5392FE}" sibTransId="{BD112B39-89FF-40FC-AA8D-C4639785FDE4}"/>
    <dgm:cxn modelId="{E97C40FE-951A-49E0-9C53-83CC0D431EC6}" type="presOf" srcId="{8D4951BB-205C-4ECB-9324-AFEE0881B402}" destId="{06E1C765-3480-401C-B904-52500303F4BC}"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11D5D9CB-0D80-4395-8F19-C66AC6C60A83}" type="presParOf" srcId="{196C9F68-3606-4282-A4C6-4485F1280B5F}" destId="{8F3B24D3-7196-417E-B10C-AE2ECF24E731}" srcOrd="2" destOrd="0" presId="urn:microsoft.com/office/officeart/2016/7/layout/RoundedRectangleTimeline"/>
    <dgm:cxn modelId="{317825CD-DAC6-49CF-87A2-794806F247CC}" type="presParOf" srcId="{8F3B24D3-7196-417E-B10C-AE2ECF24E731}" destId="{27B86332-BE1D-414A-83B2-1A1CD2BC417F}" srcOrd="0" destOrd="0" presId="urn:microsoft.com/office/officeart/2016/7/layout/RoundedRectangleTimeline"/>
    <dgm:cxn modelId="{E1A2D78D-66E2-427A-8E60-680221407B75}" type="presParOf" srcId="{8F3B24D3-7196-417E-B10C-AE2ECF24E731}" destId="{C91C196D-7E8F-4C2A-8845-784E914C2A39}" srcOrd="1" destOrd="0" presId="urn:microsoft.com/office/officeart/2016/7/layout/RoundedRectangleTimeline"/>
    <dgm:cxn modelId="{DF241C44-A511-4DF7-9FB4-3A1ED38CD62A}" type="presParOf" srcId="{8F3B24D3-7196-417E-B10C-AE2ECF24E731}" destId="{3BCAFAFC-1BBA-4D34-807E-4EE4869BF057}" srcOrd="2" destOrd="0" presId="urn:microsoft.com/office/officeart/2016/7/layout/RoundedRectangleTimeline"/>
    <dgm:cxn modelId="{05BA0F7F-7740-4D92-A427-34E7D095C22A}" type="presParOf" srcId="{8F3B24D3-7196-417E-B10C-AE2ECF24E731}" destId="{A1F37508-3EC0-448D-850F-4582AAE6C829}" srcOrd="3" destOrd="0" presId="urn:microsoft.com/office/officeart/2016/7/layout/RoundedRectangleTimeline"/>
    <dgm:cxn modelId="{8739E7C9-5F1E-41CC-9B3F-B872C39A7EE9}" type="presParOf" srcId="{8F3B24D3-7196-417E-B10C-AE2ECF24E731}" destId="{32767D8A-DC75-4B9A-8948-9BB4831D76B0}" srcOrd="4" destOrd="0" presId="urn:microsoft.com/office/officeart/2016/7/layout/RoundedRectangleTimeline"/>
    <dgm:cxn modelId="{4CE2162F-D0E9-45E8-9B84-F66F8C36B4BE}" type="presParOf" srcId="{196C9F68-3606-4282-A4C6-4485F1280B5F}" destId="{406237FD-27F3-439A-8416-100084EEC097}" srcOrd="3" destOrd="0" presId="urn:microsoft.com/office/officeart/2016/7/layout/RoundedRectangleTimeline"/>
    <dgm:cxn modelId="{43BD8313-2385-4BA0-9145-2022434D3E68}" type="presParOf" srcId="{196C9F68-3606-4282-A4C6-4485F1280B5F}" destId="{3ADEA4DF-6814-494D-9D3D-41947417052B}" srcOrd="4"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5" destOrd="0" presId="urn:microsoft.com/office/officeart/2016/7/layout/RoundedRectangleTimeline"/>
    <dgm:cxn modelId="{FDD0F37D-1C7B-48B3-AC81-ED4C6F1B5BBD}" type="presParOf" srcId="{196C9F68-3606-4282-A4C6-4485F1280B5F}" destId="{E4E0A96A-AF87-442A-A1A3-64B8F3CFC7FE}" srcOrd="6"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 modelId="{70CE2E28-D770-4EFE-AA42-E2B6CE8F74CF}" type="presParOf" srcId="{196C9F68-3606-4282-A4C6-4485F1280B5F}" destId="{B1FA4EA8-D7CC-4D99-B396-6B267D739E65}" srcOrd="7" destOrd="0" presId="urn:microsoft.com/office/officeart/2016/7/layout/RoundedRectangleTimeline"/>
    <dgm:cxn modelId="{0A74856F-C489-4CBD-9918-F0F0992FB475}" type="presParOf" srcId="{196C9F68-3606-4282-A4C6-4485F1280B5F}" destId="{371548BE-A32C-4A7A-ABA4-1E1E6EC11F2B}" srcOrd="8" destOrd="0" presId="urn:microsoft.com/office/officeart/2016/7/layout/RoundedRectangleTimeline"/>
    <dgm:cxn modelId="{18AF68A4-FA36-4DFE-ADD2-1EBCDB49DAF3}" type="presParOf" srcId="{371548BE-A32C-4A7A-ABA4-1E1E6EC11F2B}" destId="{5C0BE94D-3145-42B4-B0AF-106369CFF3E6}" srcOrd="0" destOrd="0" presId="urn:microsoft.com/office/officeart/2016/7/layout/RoundedRectangleTimeline"/>
    <dgm:cxn modelId="{FB0DEC03-2BD5-4BF5-9CEC-57176F4827C5}" type="presParOf" srcId="{371548BE-A32C-4A7A-ABA4-1E1E6EC11F2B}" destId="{5FB1FFDC-7A23-4FEE-9196-4F3A395F7B38}" srcOrd="1" destOrd="0" presId="urn:microsoft.com/office/officeart/2016/7/layout/RoundedRectangleTimeline"/>
    <dgm:cxn modelId="{E8E758DD-A547-4176-A346-9E5B3C18A123}" type="presParOf" srcId="{371548BE-A32C-4A7A-ABA4-1E1E6EC11F2B}" destId="{D0814C70-78AB-428B-A174-20BDCEFD98D5}" srcOrd="2" destOrd="0" presId="urn:microsoft.com/office/officeart/2016/7/layout/RoundedRectangleTimeline"/>
    <dgm:cxn modelId="{0350997F-F4AA-432C-AF95-76D9AC382418}" type="presParOf" srcId="{371548BE-A32C-4A7A-ABA4-1E1E6EC11F2B}" destId="{185C5B42-F7C5-4DD1-82BC-453C46484FB1}" srcOrd="3" destOrd="0" presId="urn:microsoft.com/office/officeart/2016/7/layout/RoundedRectangleTimeline"/>
    <dgm:cxn modelId="{2072C61F-7801-416A-A982-5295EB52DC92}" type="presParOf" srcId="{371548BE-A32C-4A7A-ABA4-1E1E6EC11F2B}" destId="{265A2017-7F05-4A7D-8B0A-0EBD43C1E213}" srcOrd="4" destOrd="0" presId="urn:microsoft.com/office/officeart/2016/7/layout/RoundedRectangleTimeline"/>
    <dgm:cxn modelId="{01E71A24-C396-4D3D-BA4A-E19E9DDCCD61}" type="presParOf" srcId="{196C9F68-3606-4282-A4C6-4485F1280B5F}" destId="{EBCADC78-D741-4964-B8AA-B5C30105054C}" srcOrd="9" destOrd="0" presId="urn:microsoft.com/office/officeart/2016/7/layout/RoundedRectangleTimeline"/>
    <dgm:cxn modelId="{A2179E50-B4E9-40E1-AA47-7B8E604A24C0}" type="presParOf" srcId="{196C9F68-3606-4282-A4C6-4485F1280B5F}" destId="{D2C2AA95-39D9-4068-B84A-C24FFE1566E2}" srcOrd="10" destOrd="0" presId="urn:microsoft.com/office/officeart/2016/7/layout/RoundedRectangleTimeline"/>
    <dgm:cxn modelId="{AA7AF9B6-F073-408B-B6EA-77DECBB16951}" type="presParOf" srcId="{D2C2AA95-39D9-4068-B84A-C24FFE1566E2}" destId="{147D48CF-40D3-4449-8F35-A21384FD4A22}" srcOrd="0" destOrd="0" presId="urn:microsoft.com/office/officeart/2016/7/layout/RoundedRectangleTimeline"/>
    <dgm:cxn modelId="{A7904D6C-FC2E-4DD2-976A-8C21FD4DFF1A}" type="presParOf" srcId="{D2C2AA95-39D9-4068-B84A-C24FFE1566E2}" destId="{644D9BF0-78AB-450F-B71E-84277637CCD5}" srcOrd="1" destOrd="0" presId="urn:microsoft.com/office/officeart/2016/7/layout/RoundedRectangleTimeline"/>
    <dgm:cxn modelId="{B0444E8D-96CE-4964-B147-71DBD703AD49}" type="presParOf" srcId="{D2C2AA95-39D9-4068-B84A-C24FFE1566E2}" destId="{E20DED68-7345-49F8-8970-D6EB751E0532}" srcOrd="2" destOrd="0" presId="urn:microsoft.com/office/officeart/2016/7/layout/RoundedRectangleTimeline"/>
    <dgm:cxn modelId="{8FC419C1-7A23-4F1C-AB4E-E76DD704A0F2}" type="presParOf" srcId="{D2C2AA95-39D9-4068-B84A-C24FFE1566E2}" destId="{6BF2F906-7D76-4C26-B3A4-DBEAE192C542}" srcOrd="3" destOrd="0" presId="urn:microsoft.com/office/officeart/2016/7/layout/RoundedRectangleTimeline"/>
    <dgm:cxn modelId="{252D475F-E579-45AC-88FC-F3D3E408A8DF}" type="presParOf" srcId="{D2C2AA95-39D9-4068-B84A-C24FFE1566E2}" destId="{E21D5EA3-86DC-4A67-B239-CCF41C011623}" srcOrd="4" destOrd="0" presId="urn:microsoft.com/office/officeart/2016/7/layout/RoundedRectangleTimeline"/>
    <dgm:cxn modelId="{FDE29094-6A7E-4FAC-A539-9F616AA813DE}" type="presParOf" srcId="{196C9F68-3606-4282-A4C6-4485F1280B5F}" destId="{78CABDF7-3E13-4B62-A4AC-8D9DE1D59BE0}" srcOrd="11" destOrd="0" presId="urn:microsoft.com/office/officeart/2016/7/layout/RoundedRectangleTimeline"/>
    <dgm:cxn modelId="{F0EE7551-AC48-44C3-8F38-3F15BE1221CA}" type="presParOf" srcId="{196C9F68-3606-4282-A4C6-4485F1280B5F}" destId="{B0C2BE59-4EEE-478C-83A4-E26EE0F88160}" srcOrd="12" destOrd="0" presId="urn:microsoft.com/office/officeart/2016/7/layout/RoundedRectangleTimeline"/>
    <dgm:cxn modelId="{C6F95F2A-5976-4782-A2F6-AE0F172E56B9}" type="presParOf" srcId="{B0C2BE59-4EEE-478C-83A4-E26EE0F88160}" destId="{210FDE48-D0AF-4C2D-B25E-7D26A2C0D3DA}" srcOrd="0" destOrd="0" presId="urn:microsoft.com/office/officeart/2016/7/layout/RoundedRectangleTimeline"/>
    <dgm:cxn modelId="{F762E6F0-608D-4419-8AE5-EFBAF44CAFC5}" type="presParOf" srcId="{B0C2BE59-4EEE-478C-83A4-E26EE0F88160}" destId="{08454928-9554-45D6-B9FA-682C952909F0}" srcOrd="1" destOrd="0" presId="urn:microsoft.com/office/officeart/2016/7/layout/RoundedRectangleTimeline"/>
    <dgm:cxn modelId="{57558DDF-C384-4AD5-AA48-501F15816E1D}" type="presParOf" srcId="{B0C2BE59-4EEE-478C-83A4-E26EE0F88160}" destId="{7FF2F712-CE52-4CE6-8841-054828CE5F6C}" srcOrd="2" destOrd="0" presId="urn:microsoft.com/office/officeart/2016/7/layout/RoundedRectangleTimeline"/>
    <dgm:cxn modelId="{ECB9EC42-46ED-425B-8D55-71AA3784B427}" type="presParOf" srcId="{B0C2BE59-4EEE-478C-83A4-E26EE0F88160}" destId="{84FF87C6-0A38-49CD-9219-B26AA08197B4}" srcOrd="3" destOrd="0" presId="urn:microsoft.com/office/officeart/2016/7/layout/RoundedRectangleTimeline"/>
    <dgm:cxn modelId="{C32CB3EA-CE9C-407C-BE8C-C8CB7DB39548}" type="presParOf" srcId="{B0C2BE59-4EEE-478C-83A4-E26EE0F88160}" destId="{D26DFBF0-26EE-4B1F-8F29-8AD248A85559}" srcOrd="4" destOrd="0" presId="urn:microsoft.com/office/officeart/2016/7/layout/RoundedRectangleTimeline"/>
    <dgm:cxn modelId="{C4311ECB-A07E-4A54-9C7B-BC94AD4543C9}" type="presParOf" srcId="{196C9F68-3606-4282-A4C6-4485F1280B5F}" destId="{0F64DFBF-A9E4-466F-A8FA-97E2A6D12331}" srcOrd="13" destOrd="0" presId="urn:microsoft.com/office/officeart/2016/7/layout/RoundedRectangleTimeline"/>
    <dgm:cxn modelId="{700FA166-0F47-4A40-9FC2-C8D0CCAA5605}" type="presParOf" srcId="{196C9F68-3606-4282-A4C6-4485F1280B5F}" destId="{55CB3CD2-4D18-407A-9B4B-0B2B6F5348DC}" srcOrd="14" destOrd="0" presId="urn:microsoft.com/office/officeart/2016/7/layout/RoundedRectangleTimeline"/>
    <dgm:cxn modelId="{4C076B83-ED77-4C50-B3C3-A772C36E436E}" type="presParOf" srcId="{55CB3CD2-4D18-407A-9B4B-0B2B6F5348DC}" destId="{734881DD-2C2D-4F04-84EB-9D395547685A}" srcOrd="0" destOrd="0" presId="urn:microsoft.com/office/officeart/2016/7/layout/RoundedRectangleTimeline"/>
    <dgm:cxn modelId="{8781FC48-A24A-4D44-BCBE-F224E2802460}" type="presParOf" srcId="{55CB3CD2-4D18-407A-9B4B-0B2B6F5348DC}" destId="{5EF13D3E-0646-42C9-B380-D928AD29A5C6}" srcOrd="1" destOrd="0" presId="urn:microsoft.com/office/officeart/2016/7/layout/RoundedRectangleTimeline"/>
    <dgm:cxn modelId="{8FB2E32C-708D-4358-A273-1ABD52762E3F}" type="presParOf" srcId="{55CB3CD2-4D18-407A-9B4B-0B2B6F5348DC}" destId="{DC1FCDA5-5DC4-4617-8131-12222E1580BF}" srcOrd="2" destOrd="0" presId="urn:microsoft.com/office/officeart/2016/7/layout/RoundedRectangleTimeline"/>
    <dgm:cxn modelId="{058FD24A-CEAF-47E8-840D-E28682413963}" type="presParOf" srcId="{55CB3CD2-4D18-407A-9B4B-0B2B6F5348DC}" destId="{ED4A08D4-0C85-4971-9292-1512C004B22F}" srcOrd="3" destOrd="0" presId="urn:microsoft.com/office/officeart/2016/7/layout/RoundedRectangleTimeline"/>
    <dgm:cxn modelId="{5ABBC2BD-EBDD-4637-8509-D6710C25F286}" type="presParOf" srcId="{55CB3CD2-4D18-407A-9B4B-0B2B6F5348DC}" destId="{7DAAC685-5501-4DB9-9236-CD462EF3696B}" srcOrd="4" destOrd="0" presId="urn:microsoft.com/office/officeart/2016/7/layout/RoundedRectangleTimeline"/>
    <dgm:cxn modelId="{971911F5-8DC4-4D26-9F35-9CAA93CBDED2}" type="presParOf" srcId="{196C9F68-3606-4282-A4C6-4485F1280B5F}" destId="{6CC251A8-793E-4237-AC64-9A254F2952FA}" srcOrd="15" destOrd="0" presId="urn:microsoft.com/office/officeart/2016/7/layout/RoundedRectangleTimeline"/>
    <dgm:cxn modelId="{39C5FF1C-4E11-44E7-BA7E-4628089BC093}" type="presParOf" srcId="{196C9F68-3606-4282-A4C6-4485F1280B5F}" destId="{EFDBF0CD-8D73-4119-8DAB-BC7CB3DBB681}" srcOrd="16" destOrd="0" presId="urn:microsoft.com/office/officeart/2016/7/layout/RoundedRectangleTimeline"/>
    <dgm:cxn modelId="{C9F4070C-8281-4CA5-9300-A31354709EA3}" type="presParOf" srcId="{EFDBF0CD-8D73-4119-8DAB-BC7CB3DBB681}" destId="{06E1C765-3480-401C-B904-52500303F4BC}" srcOrd="0" destOrd="0" presId="urn:microsoft.com/office/officeart/2016/7/layout/RoundedRectangleTimeline"/>
    <dgm:cxn modelId="{7CD091C5-862E-44EF-BC01-1873200505B6}" type="presParOf" srcId="{EFDBF0CD-8D73-4119-8DAB-BC7CB3DBB681}" destId="{50BE9C8D-597B-4562-B786-F5FD819F611C}" srcOrd="1" destOrd="0" presId="urn:microsoft.com/office/officeart/2016/7/layout/RoundedRectangleTimeline"/>
    <dgm:cxn modelId="{1B0E8168-E71C-490E-A2CE-D7CE28AFC528}" type="presParOf" srcId="{EFDBF0CD-8D73-4119-8DAB-BC7CB3DBB681}" destId="{7A27D22C-BBCD-408E-BD85-394C4D75E19A}" srcOrd="2" destOrd="0" presId="urn:microsoft.com/office/officeart/2016/7/layout/RoundedRectangleTimeline"/>
    <dgm:cxn modelId="{5BDD05D9-31BC-46B9-99AE-692357F38B47}" type="presParOf" srcId="{EFDBF0CD-8D73-4119-8DAB-BC7CB3DBB681}" destId="{CD3363B8-27C2-42B1-9952-B6EED9DB7795}" srcOrd="3" destOrd="0" presId="urn:microsoft.com/office/officeart/2016/7/layout/RoundedRectangleTimeline"/>
    <dgm:cxn modelId="{93B194E4-D935-4CA3-939F-2AEEC76B36E4}" type="presParOf" srcId="{EFDBF0CD-8D73-4119-8DAB-BC7CB3DBB681}" destId="{74E38AFE-F534-4D4D-BADA-B976D81670B9}"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B2E815-0D19-41DC-B01B-4D608769620A}"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4259F840-24E7-476F-9F30-482E46395856}">
      <dgm:prSet phldrT="[Text]"/>
      <dgm:spPr/>
      <dgm:t>
        <a:bodyPr/>
        <a:lstStyle/>
        <a:p>
          <a:r>
            <a:rPr lang="en-US" dirty="0">
              <a:latin typeface="+mn-lt"/>
            </a:rPr>
            <a:t>Static Type System</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a:latin typeface="+mn-lt"/>
          </a:endParaRPr>
        </a:p>
      </dgm:t>
    </dgm:pt>
    <dgm:pt modelId="{8CE7B8BD-E5CE-4A29-80BE-7DFA912431F9}">
      <dgm:prSet phldrT="[Text]"/>
      <dgm:spPr/>
      <dgm:t>
        <a:bodyPr/>
        <a:lstStyle/>
        <a:p>
          <a:r>
            <a:rPr lang="en-US" dirty="0">
              <a:latin typeface="+mn-lt"/>
            </a:rPr>
            <a:t>Primitive Data Types</a:t>
          </a:r>
        </a:p>
      </dgm:t>
    </dgm:pt>
    <dgm:pt modelId="{97EB12BD-D6A8-4D71-8F10-13456246E368}" type="parTrans" cxnId="{294958BC-D00D-441C-B8AB-3BA300789D51}">
      <dgm:prSet/>
      <dgm:spPr/>
      <dgm:t>
        <a:bodyPr/>
        <a:lstStyle/>
        <a:p>
          <a:endParaRPr lang="en-AU"/>
        </a:p>
      </dgm:t>
    </dgm:pt>
    <dgm:pt modelId="{D8ED29BC-0576-4DE8-9608-DF00617B6CDF}" type="sibTrans" cxnId="{294958BC-D00D-441C-B8AB-3BA300789D51}">
      <dgm:prSet/>
      <dgm:spPr/>
      <dgm:t>
        <a:bodyPr/>
        <a:lstStyle/>
        <a:p>
          <a:endParaRPr lang="en-AU"/>
        </a:p>
      </dgm:t>
    </dgm:pt>
    <dgm:pt modelId="{6DF92664-8DF7-436D-B82A-25C7F5A7B7F6}">
      <dgm:prSet phldrT="[Text]"/>
      <dgm:spPr/>
      <dgm:t>
        <a:bodyPr/>
        <a:lstStyle/>
        <a:p>
          <a:r>
            <a:rPr lang="en-US" dirty="0">
              <a:latin typeface="+mn-lt"/>
            </a:rPr>
            <a:t>Qualifiers</a:t>
          </a:r>
        </a:p>
      </dgm:t>
    </dgm:pt>
    <dgm:pt modelId="{D0168520-F114-42B9-9568-5EAD4B768E10}" type="parTrans" cxnId="{539A0336-636F-4ADE-8180-325763473ADB}">
      <dgm:prSet/>
      <dgm:spPr/>
      <dgm:t>
        <a:bodyPr/>
        <a:lstStyle/>
        <a:p>
          <a:endParaRPr lang="en-AU"/>
        </a:p>
      </dgm:t>
    </dgm:pt>
    <dgm:pt modelId="{5E17F0AD-CD1D-4D95-8971-75107A38BA95}" type="sibTrans" cxnId="{539A0336-636F-4ADE-8180-325763473ADB}">
      <dgm:prSet/>
      <dgm:spPr/>
      <dgm:t>
        <a:bodyPr/>
        <a:lstStyle/>
        <a:p>
          <a:endParaRPr lang="en-AU"/>
        </a:p>
      </dgm:t>
    </dgm:pt>
    <dgm:pt modelId="{95CE26B2-E2E1-4711-B38E-5DFFC025D165}">
      <dgm:prSet phldrT="[Text]"/>
      <dgm:spPr/>
      <dgm:t>
        <a:bodyPr/>
        <a:lstStyle/>
        <a:p>
          <a:r>
            <a:rPr lang="en-US" dirty="0">
              <a:latin typeface="+mn-lt"/>
            </a:rPr>
            <a:t>Operators</a:t>
          </a:r>
        </a:p>
      </dgm:t>
    </dgm:pt>
    <dgm:pt modelId="{665FE1F1-603E-4187-891E-D43FD9EBF685}" type="parTrans" cxnId="{155DD615-DF2C-434A-9477-CA1F93EBED7E}">
      <dgm:prSet/>
      <dgm:spPr/>
      <dgm:t>
        <a:bodyPr/>
        <a:lstStyle/>
        <a:p>
          <a:endParaRPr lang="en-AU"/>
        </a:p>
      </dgm:t>
    </dgm:pt>
    <dgm:pt modelId="{534C1FE4-DAD0-4302-B6D7-909CB9A280F2}" type="sibTrans" cxnId="{155DD615-DF2C-434A-9477-CA1F93EBED7E}">
      <dgm:prSet/>
      <dgm:spPr/>
      <dgm:t>
        <a:bodyPr/>
        <a:lstStyle/>
        <a:p>
          <a:endParaRPr lang="en-AU"/>
        </a:p>
      </dgm:t>
    </dgm:pt>
    <dgm:pt modelId="{2D4D7F47-33A3-4A32-A53C-0568605C3D06}">
      <dgm:prSet phldrT="[Text]"/>
      <dgm:spPr/>
      <dgm:t>
        <a:bodyPr/>
        <a:lstStyle/>
        <a:p>
          <a:r>
            <a:rPr lang="en-US">
              <a:latin typeface="+mn-lt"/>
            </a:rPr>
            <a:t>Variables</a:t>
          </a:r>
          <a:endParaRPr lang="en-US" dirty="0">
            <a:latin typeface="+mn-lt"/>
          </a:endParaRPr>
        </a:p>
      </dgm:t>
    </dgm:pt>
    <dgm:pt modelId="{02299943-C787-475A-A0FC-548DFACC2841}" type="parTrans" cxnId="{91AA8655-C6E8-40CD-8657-9A14DAE3CAED}">
      <dgm:prSet/>
      <dgm:spPr/>
      <dgm:t>
        <a:bodyPr/>
        <a:lstStyle/>
        <a:p>
          <a:endParaRPr lang="en-AU"/>
        </a:p>
      </dgm:t>
    </dgm:pt>
    <dgm:pt modelId="{5359030A-9766-4E58-B9C7-85F3E3864669}" type="sibTrans" cxnId="{91AA8655-C6E8-40CD-8657-9A14DAE3CAED}">
      <dgm:prSet/>
      <dgm:spPr/>
      <dgm:t>
        <a:bodyPr/>
        <a:lstStyle/>
        <a:p>
          <a:endParaRPr lang="en-AU"/>
        </a:p>
      </dgm:t>
    </dgm:pt>
    <dgm:pt modelId="{9A3F48CD-4E1B-4143-994E-D7F1AD43CDEE}" type="pres">
      <dgm:prSet presAssocID="{E5B2E815-0D19-41DC-B01B-4D608769620A}" presName="hierChild1" presStyleCnt="0">
        <dgm:presLayoutVars>
          <dgm:chPref val="1"/>
          <dgm:dir/>
          <dgm:animOne val="branch"/>
          <dgm:animLvl val="lvl"/>
          <dgm:resizeHandles/>
        </dgm:presLayoutVars>
      </dgm:prSet>
      <dgm:spPr/>
    </dgm:pt>
    <dgm:pt modelId="{81ED4942-5C96-4B7A-9AE8-E1DAB60DE436}" type="pres">
      <dgm:prSet presAssocID="{4259F840-24E7-476F-9F30-482E46395856}" presName="hierRoot1" presStyleCnt="0"/>
      <dgm:spPr/>
    </dgm:pt>
    <dgm:pt modelId="{1C2563CA-5C76-4948-B414-61745BE8DE33}" type="pres">
      <dgm:prSet presAssocID="{4259F840-24E7-476F-9F30-482E46395856}" presName="composite" presStyleCnt="0"/>
      <dgm:spPr/>
    </dgm:pt>
    <dgm:pt modelId="{58E0E96D-8C0A-4F84-A0CF-E50EAA145361}" type="pres">
      <dgm:prSet presAssocID="{4259F840-24E7-476F-9F30-482E46395856}" presName="background" presStyleLbl="node0" presStyleIdx="0" presStyleCnt="5"/>
      <dgm:spPr/>
    </dgm:pt>
    <dgm:pt modelId="{8A72C219-C0A9-4CD8-8504-1FD2C35867DC}" type="pres">
      <dgm:prSet presAssocID="{4259F840-24E7-476F-9F30-482E46395856}" presName="text" presStyleLbl="fgAcc0" presStyleIdx="0" presStyleCnt="5">
        <dgm:presLayoutVars>
          <dgm:chPref val="3"/>
        </dgm:presLayoutVars>
      </dgm:prSet>
      <dgm:spPr/>
    </dgm:pt>
    <dgm:pt modelId="{A99F863A-20BF-475D-8FC2-1E3361DF41FF}" type="pres">
      <dgm:prSet presAssocID="{4259F840-24E7-476F-9F30-482E46395856}" presName="hierChild2" presStyleCnt="0"/>
      <dgm:spPr/>
    </dgm:pt>
    <dgm:pt modelId="{588F9383-D784-4565-85DC-6AE575DBDDF6}" type="pres">
      <dgm:prSet presAssocID="{8CE7B8BD-E5CE-4A29-80BE-7DFA912431F9}" presName="hierRoot1" presStyleCnt="0"/>
      <dgm:spPr/>
    </dgm:pt>
    <dgm:pt modelId="{58B6DE0B-B63D-45A6-8EC8-5DC9739BA493}" type="pres">
      <dgm:prSet presAssocID="{8CE7B8BD-E5CE-4A29-80BE-7DFA912431F9}" presName="composite" presStyleCnt="0"/>
      <dgm:spPr/>
    </dgm:pt>
    <dgm:pt modelId="{CF6C1CF3-8803-4A25-A605-4763125AD16E}" type="pres">
      <dgm:prSet presAssocID="{8CE7B8BD-E5CE-4A29-80BE-7DFA912431F9}" presName="background" presStyleLbl="node0" presStyleIdx="1" presStyleCnt="5"/>
      <dgm:spPr/>
    </dgm:pt>
    <dgm:pt modelId="{A4F97BEF-5049-46DB-B721-4E668D001663}" type="pres">
      <dgm:prSet presAssocID="{8CE7B8BD-E5CE-4A29-80BE-7DFA912431F9}" presName="text" presStyleLbl="fgAcc0" presStyleIdx="1" presStyleCnt="5">
        <dgm:presLayoutVars>
          <dgm:chPref val="3"/>
        </dgm:presLayoutVars>
      </dgm:prSet>
      <dgm:spPr/>
    </dgm:pt>
    <dgm:pt modelId="{5274B183-57BE-4710-B76D-88178310631D}" type="pres">
      <dgm:prSet presAssocID="{8CE7B8BD-E5CE-4A29-80BE-7DFA912431F9}" presName="hierChild2" presStyleCnt="0"/>
      <dgm:spPr/>
    </dgm:pt>
    <dgm:pt modelId="{6F8481D2-F92B-412B-B16A-61F71C2184E1}" type="pres">
      <dgm:prSet presAssocID="{2D4D7F47-33A3-4A32-A53C-0568605C3D06}" presName="hierRoot1" presStyleCnt="0"/>
      <dgm:spPr/>
    </dgm:pt>
    <dgm:pt modelId="{DAAF8E0F-7C3D-4905-9081-591666628FB2}" type="pres">
      <dgm:prSet presAssocID="{2D4D7F47-33A3-4A32-A53C-0568605C3D06}" presName="composite" presStyleCnt="0"/>
      <dgm:spPr/>
    </dgm:pt>
    <dgm:pt modelId="{DB3A85AD-C3F6-4234-B810-6C6D81AEDA53}" type="pres">
      <dgm:prSet presAssocID="{2D4D7F47-33A3-4A32-A53C-0568605C3D06}" presName="background" presStyleLbl="node0" presStyleIdx="2" presStyleCnt="5"/>
      <dgm:spPr/>
    </dgm:pt>
    <dgm:pt modelId="{F532FBA6-F32B-4594-AA7E-7F527287F6B9}" type="pres">
      <dgm:prSet presAssocID="{2D4D7F47-33A3-4A32-A53C-0568605C3D06}" presName="text" presStyleLbl="fgAcc0" presStyleIdx="2" presStyleCnt="5">
        <dgm:presLayoutVars>
          <dgm:chPref val="3"/>
        </dgm:presLayoutVars>
      </dgm:prSet>
      <dgm:spPr/>
    </dgm:pt>
    <dgm:pt modelId="{B6FD02D8-CE05-42DD-AAEB-227FE80C37BF}" type="pres">
      <dgm:prSet presAssocID="{2D4D7F47-33A3-4A32-A53C-0568605C3D06}" presName="hierChild2" presStyleCnt="0"/>
      <dgm:spPr/>
    </dgm:pt>
    <dgm:pt modelId="{C7B28C90-53C5-4FCD-A122-AAE757C81EE9}" type="pres">
      <dgm:prSet presAssocID="{6DF92664-8DF7-436D-B82A-25C7F5A7B7F6}" presName="hierRoot1" presStyleCnt="0"/>
      <dgm:spPr/>
    </dgm:pt>
    <dgm:pt modelId="{E64E0BC9-A2C1-4FD8-AC63-E281338C4E5F}" type="pres">
      <dgm:prSet presAssocID="{6DF92664-8DF7-436D-B82A-25C7F5A7B7F6}" presName="composite" presStyleCnt="0"/>
      <dgm:spPr/>
    </dgm:pt>
    <dgm:pt modelId="{A8059AE6-A594-41B5-AC61-E210A4364F8C}" type="pres">
      <dgm:prSet presAssocID="{6DF92664-8DF7-436D-B82A-25C7F5A7B7F6}" presName="background" presStyleLbl="node0" presStyleIdx="3" presStyleCnt="5"/>
      <dgm:spPr/>
    </dgm:pt>
    <dgm:pt modelId="{524A64B9-EE32-40BF-BCD6-6F8429E02569}" type="pres">
      <dgm:prSet presAssocID="{6DF92664-8DF7-436D-B82A-25C7F5A7B7F6}" presName="text" presStyleLbl="fgAcc0" presStyleIdx="3" presStyleCnt="5">
        <dgm:presLayoutVars>
          <dgm:chPref val="3"/>
        </dgm:presLayoutVars>
      </dgm:prSet>
      <dgm:spPr/>
    </dgm:pt>
    <dgm:pt modelId="{1B6CA9A2-DAEF-47E1-A2A3-82E765FD2844}" type="pres">
      <dgm:prSet presAssocID="{6DF92664-8DF7-436D-B82A-25C7F5A7B7F6}" presName="hierChild2" presStyleCnt="0"/>
      <dgm:spPr/>
    </dgm:pt>
    <dgm:pt modelId="{E62C6CE5-08E6-498D-A313-BB41E57B5A88}" type="pres">
      <dgm:prSet presAssocID="{95CE26B2-E2E1-4711-B38E-5DFFC025D165}" presName="hierRoot1" presStyleCnt="0"/>
      <dgm:spPr/>
    </dgm:pt>
    <dgm:pt modelId="{45166103-CD04-44E5-B1F1-6CE63FD4C672}" type="pres">
      <dgm:prSet presAssocID="{95CE26B2-E2E1-4711-B38E-5DFFC025D165}" presName="composite" presStyleCnt="0"/>
      <dgm:spPr/>
    </dgm:pt>
    <dgm:pt modelId="{954D7438-86A5-4933-A78D-508840E54232}" type="pres">
      <dgm:prSet presAssocID="{95CE26B2-E2E1-4711-B38E-5DFFC025D165}" presName="background" presStyleLbl="node0" presStyleIdx="4" presStyleCnt="5"/>
      <dgm:spPr/>
    </dgm:pt>
    <dgm:pt modelId="{BAEA8728-765B-4F76-A641-20D4F00FD0CC}" type="pres">
      <dgm:prSet presAssocID="{95CE26B2-E2E1-4711-B38E-5DFFC025D165}" presName="text" presStyleLbl="fgAcc0" presStyleIdx="4" presStyleCnt="5">
        <dgm:presLayoutVars>
          <dgm:chPref val="3"/>
        </dgm:presLayoutVars>
      </dgm:prSet>
      <dgm:spPr/>
    </dgm:pt>
    <dgm:pt modelId="{8C78A6BF-2923-40B4-8847-D98E93B377C2}" type="pres">
      <dgm:prSet presAssocID="{95CE26B2-E2E1-4711-B38E-5DFFC025D165}" presName="hierChild2" presStyleCnt="0"/>
      <dgm:spPr/>
    </dgm:pt>
  </dgm:ptLst>
  <dgm:cxnLst>
    <dgm:cxn modelId="{155DD615-DF2C-434A-9477-CA1F93EBED7E}" srcId="{E5B2E815-0D19-41DC-B01B-4D608769620A}" destId="{95CE26B2-E2E1-4711-B38E-5DFFC025D165}" srcOrd="4" destOrd="0" parTransId="{665FE1F1-603E-4187-891E-D43FD9EBF685}" sibTransId="{534C1FE4-DAD0-4302-B6D7-909CB9A280F2}"/>
    <dgm:cxn modelId="{7BB27018-622B-475A-AB1C-8EE7C28271AF}" type="presOf" srcId="{E5B2E815-0D19-41DC-B01B-4D608769620A}" destId="{9A3F48CD-4E1B-4143-994E-D7F1AD43CDEE}" srcOrd="0" destOrd="0" presId="urn:microsoft.com/office/officeart/2005/8/layout/hierarchy1"/>
    <dgm:cxn modelId="{539A0336-636F-4ADE-8180-325763473ADB}" srcId="{E5B2E815-0D19-41DC-B01B-4D608769620A}" destId="{6DF92664-8DF7-436D-B82A-25C7F5A7B7F6}" srcOrd="3" destOrd="0" parTransId="{D0168520-F114-42B9-9568-5EAD4B768E10}" sibTransId="{5E17F0AD-CD1D-4D95-8971-75107A38BA95}"/>
    <dgm:cxn modelId="{E558A869-B36D-4B52-ADD0-9EEAD94C4305}" type="presOf" srcId="{4259F840-24E7-476F-9F30-482E46395856}" destId="{8A72C219-C0A9-4CD8-8504-1FD2C35867DC}" srcOrd="0" destOrd="0" presId="urn:microsoft.com/office/officeart/2005/8/layout/hierarchy1"/>
    <dgm:cxn modelId="{91AA8655-C6E8-40CD-8657-9A14DAE3CAED}" srcId="{E5B2E815-0D19-41DC-B01B-4D608769620A}" destId="{2D4D7F47-33A3-4A32-A53C-0568605C3D06}" srcOrd="2" destOrd="0" parTransId="{02299943-C787-475A-A0FC-548DFACC2841}" sibTransId="{5359030A-9766-4E58-B9C7-85F3E3864669}"/>
    <dgm:cxn modelId="{6EFCAA55-BA4D-4F6C-9686-E82018EC8BFA}" type="presOf" srcId="{8CE7B8BD-E5CE-4A29-80BE-7DFA912431F9}" destId="{A4F97BEF-5049-46DB-B721-4E668D001663}" srcOrd="0" destOrd="0" presId="urn:microsoft.com/office/officeart/2005/8/layout/hierarchy1"/>
    <dgm:cxn modelId="{80E63158-8607-405C-942F-D47930449403}" type="presOf" srcId="{6DF92664-8DF7-436D-B82A-25C7F5A7B7F6}" destId="{524A64B9-EE32-40BF-BCD6-6F8429E02569}" srcOrd="0" destOrd="0" presId="urn:microsoft.com/office/officeart/2005/8/layout/hierarchy1"/>
    <dgm:cxn modelId="{73D531A3-976A-4B1B-A938-129793128047}" type="presOf" srcId="{95CE26B2-E2E1-4711-B38E-5DFFC025D165}" destId="{BAEA8728-765B-4F76-A641-20D4F00FD0CC}" srcOrd="0" destOrd="0" presId="urn:microsoft.com/office/officeart/2005/8/layout/hierarchy1"/>
    <dgm:cxn modelId="{294958BC-D00D-441C-B8AB-3BA300789D51}" srcId="{E5B2E815-0D19-41DC-B01B-4D608769620A}" destId="{8CE7B8BD-E5CE-4A29-80BE-7DFA912431F9}" srcOrd="1" destOrd="0" parTransId="{97EB12BD-D6A8-4D71-8F10-13456246E368}" sibTransId="{D8ED29BC-0576-4DE8-9608-DF00617B6CDF}"/>
    <dgm:cxn modelId="{42EE41D1-3C16-4937-BB38-B076896C09A0}" srcId="{E5B2E815-0D19-41DC-B01B-4D608769620A}" destId="{4259F840-24E7-476F-9F30-482E46395856}" srcOrd="0" destOrd="0" parTransId="{FCE8068D-7E50-4749-A8D0-ADEDAC5637B3}" sibTransId="{DCC444A4-F20A-48F5-A61E-47BFFF185A57}"/>
    <dgm:cxn modelId="{DDE50ADA-C44C-49AB-BD17-A45543B6F956}" type="presOf" srcId="{2D4D7F47-33A3-4A32-A53C-0568605C3D06}" destId="{F532FBA6-F32B-4594-AA7E-7F527287F6B9}" srcOrd="0" destOrd="0" presId="urn:microsoft.com/office/officeart/2005/8/layout/hierarchy1"/>
    <dgm:cxn modelId="{41EA5478-3844-4CA7-8034-472A7E0D8C76}" type="presParOf" srcId="{9A3F48CD-4E1B-4143-994E-D7F1AD43CDEE}" destId="{81ED4942-5C96-4B7A-9AE8-E1DAB60DE436}" srcOrd="0" destOrd="0" presId="urn:microsoft.com/office/officeart/2005/8/layout/hierarchy1"/>
    <dgm:cxn modelId="{BA7AC51A-1D6D-406B-B53F-D95C8FD52285}" type="presParOf" srcId="{81ED4942-5C96-4B7A-9AE8-E1DAB60DE436}" destId="{1C2563CA-5C76-4948-B414-61745BE8DE33}" srcOrd="0" destOrd="0" presId="urn:microsoft.com/office/officeart/2005/8/layout/hierarchy1"/>
    <dgm:cxn modelId="{7889B748-024E-46C0-9E8F-EDD583F03673}" type="presParOf" srcId="{1C2563CA-5C76-4948-B414-61745BE8DE33}" destId="{58E0E96D-8C0A-4F84-A0CF-E50EAA145361}" srcOrd="0" destOrd="0" presId="urn:microsoft.com/office/officeart/2005/8/layout/hierarchy1"/>
    <dgm:cxn modelId="{C029E72A-A652-4AA1-A544-5614D6769CD9}" type="presParOf" srcId="{1C2563CA-5C76-4948-B414-61745BE8DE33}" destId="{8A72C219-C0A9-4CD8-8504-1FD2C35867DC}" srcOrd="1" destOrd="0" presId="urn:microsoft.com/office/officeart/2005/8/layout/hierarchy1"/>
    <dgm:cxn modelId="{8B46EEC8-33EC-4089-B729-332F02374076}" type="presParOf" srcId="{81ED4942-5C96-4B7A-9AE8-E1DAB60DE436}" destId="{A99F863A-20BF-475D-8FC2-1E3361DF41FF}" srcOrd="1" destOrd="0" presId="urn:microsoft.com/office/officeart/2005/8/layout/hierarchy1"/>
    <dgm:cxn modelId="{2156D029-08AD-4AEA-AB53-A6FC11174FFC}" type="presParOf" srcId="{9A3F48CD-4E1B-4143-994E-D7F1AD43CDEE}" destId="{588F9383-D784-4565-85DC-6AE575DBDDF6}" srcOrd="1" destOrd="0" presId="urn:microsoft.com/office/officeart/2005/8/layout/hierarchy1"/>
    <dgm:cxn modelId="{73A578C1-882E-4F40-9F50-D1F784518C52}" type="presParOf" srcId="{588F9383-D784-4565-85DC-6AE575DBDDF6}" destId="{58B6DE0B-B63D-45A6-8EC8-5DC9739BA493}" srcOrd="0" destOrd="0" presId="urn:microsoft.com/office/officeart/2005/8/layout/hierarchy1"/>
    <dgm:cxn modelId="{9491507C-6EDF-4743-9864-E2724B7EF870}" type="presParOf" srcId="{58B6DE0B-B63D-45A6-8EC8-5DC9739BA493}" destId="{CF6C1CF3-8803-4A25-A605-4763125AD16E}" srcOrd="0" destOrd="0" presId="urn:microsoft.com/office/officeart/2005/8/layout/hierarchy1"/>
    <dgm:cxn modelId="{71702EE0-C66E-4147-848B-E58A97FAB79B}" type="presParOf" srcId="{58B6DE0B-B63D-45A6-8EC8-5DC9739BA493}" destId="{A4F97BEF-5049-46DB-B721-4E668D001663}" srcOrd="1" destOrd="0" presId="urn:microsoft.com/office/officeart/2005/8/layout/hierarchy1"/>
    <dgm:cxn modelId="{C0AC2DC6-CB89-4104-B3F6-B126C7066F6A}" type="presParOf" srcId="{588F9383-D784-4565-85DC-6AE575DBDDF6}" destId="{5274B183-57BE-4710-B76D-88178310631D}" srcOrd="1" destOrd="0" presId="urn:microsoft.com/office/officeart/2005/8/layout/hierarchy1"/>
    <dgm:cxn modelId="{DB8AADDC-FF67-4340-9356-0C641F40A887}" type="presParOf" srcId="{9A3F48CD-4E1B-4143-994E-D7F1AD43CDEE}" destId="{6F8481D2-F92B-412B-B16A-61F71C2184E1}" srcOrd="2" destOrd="0" presId="urn:microsoft.com/office/officeart/2005/8/layout/hierarchy1"/>
    <dgm:cxn modelId="{F10BA066-CBD1-4A65-97DC-743B53D382CC}" type="presParOf" srcId="{6F8481D2-F92B-412B-B16A-61F71C2184E1}" destId="{DAAF8E0F-7C3D-4905-9081-591666628FB2}" srcOrd="0" destOrd="0" presId="urn:microsoft.com/office/officeart/2005/8/layout/hierarchy1"/>
    <dgm:cxn modelId="{04C59B52-E5AB-4034-B69E-162128BE1460}" type="presParOf" srcId="{DAAF8E0F-7C3D-4905-9081-591666628FB2}" destId="{DB3A85AD-C3F6-4234-B810-6C6D81AEDA53}" srcOrd="0" destOrd="0" presId="urn:microsoft.com/office/officeart/2005/8/layout/hierarchy1"/>
    <dgm:cxn modelId="{D78A258E-813C-46E5-B98B-484094CC475E}" type="presParOf" srcId="{DAAF8E0F-7C3D-4905-9081-591666628FB2}" destId="{F532FBA6-F32B-4594-AA7E-7F527287F6B9}" srcOrd="1" destOrd="0" presId="urn:microsoft.com/office/officeart/2005/8/layout/hierarchy1"/>
    <dgm:cxn modelId="{A2517738-837B-44EC-9195-6B96FD43F03E}" type="presParOf" srcId="{6F8481D2-F92B-412B-B16A-61F71C2184E1}" destId="{B6FD02D8-CE05-42DD-AAEB-227FE80C37BF}" srcOrd="1" destOrd="0" presId="urn:microsoft.com/office/officeart/2005/8/layout/hierarchy1"/>
    <dgm:cxn modelId="{0A64621B-AA31-420D-B90C-91D76D540042}" type="presParOf" srcId="{9A3F48CD-4E1B-4143-994E-D7F1AD43CDEE}" destId="{C7B28C90-53C5-4FCD-A122-AAE757C81EE9}" srcOrd="3" destOrd="0" presId="urn:microsoft.com/office/officeart/2005/8/layout/hierarchy1"/>
    <dgm:cxn modelId="{EDFEC61B-021A-4E40-B52A-96D757F58A5C}" type="presParOf" srcId="{C7B28C90-53C5-4FCD-A122-AAE757C81EE9}" destId="{E64E0BC9-A2C1-4FD8-AC63-E281338C4E5F}" srcOrd="0" destOrd="0" presId="urn:microsoft.com/office/officeart/2005/8/layout/hierarchy1"/>
    <dgm:cxn modelId="{7C6890E4-C5B2-4A23-A3D5-A94825911A89}" type="presParOf" srcId="{E64E0BC9-A2C1-4FD8-AC63-E281338C4E5F}" destId="{A8059AE6-A594-41B5-AC61-E210A4364F8C}" srcOrd="0" destOrd="0" presId="urn:microsoft.com/office/officeart/2005/8/layout/hierarchy1"/>
    <dgm:cxn modelId="{26E660D3-A32F-4406-8E98-5ED99DE24ADB}" type="presParOf" srcId="{E64E0BC9-A2C1-4FD8-AC63-E281338C4E5F}" destId="{524A64B9-EE32-40BF-BCD6-6F8429E02569}" srcOrd="1" destOrd="0" presId="urn:microsoft.com/office/officeart/2005/8/layout/hierarchy1"/>
    <dgm:cxn modelId="{D88CB1DA-19D3-430C-8360-B0E07237BC77}" type="presParOf" srcId="{C7B28C90-53C5-4FCD-A122-AAE757C81EE9}" destId="{1B6CA9A2-DAEF-47E1-A2A3-82E765FD2844}" srcOrd="1" destOrd="0" presId="urn:microsoft.com/office/officeart/2005/8/layout/hierarchy1"/>
    <dgm:cxn modelId="{5658CC35-8EB5-4BCD-8474-D163F41670E9}" type="presParOf" srcId="{9A3F48CD-4E1B-4143-994E-D7F1AD43CDEE}" destId="{E62C6CE5-08E6-498D-A313-BB41E57B5A88}" srcOrd="4" destOrd="0" presId="urn:microsoft.com/office/officeart/2005/8/layout/hierarchy1"/>
    <dgm:cxn modelId="{2F3D1E9C-6FC5-426E-BE5B-88F3260FD3D4}" type="presParOf" srcId="{E62C6CE5-08E6-498D-A313-BB41E57B5A88}" destId="{45166103-CD04-44E5-B1F1-6CE63FD4C672}" srcOrd="0" destOrd="0" presId="urn:microsoft.com/office/officeart/2005/8/layout/hierarchy1"/>
    <dgm:cxn modelId="{69AE534B-9278-49DB-9207-76CD166D4479}" type="presParOf" srcId="{45166103-CD04-44E5-B1F1-6CE63FD4C672}" destId="{954D7438-86A5-4933-A78D-508840E54232}" srcOrd="0" destOrd="0" presId="urn:microsoft.com/office/officeart/2005/8/layout/hierarchy1"/>
    <dgm:cxn modelId="{3EBE6AFE-40CE-445C-B38A-A0DA7920FE94}" type="presParOf" srcId="{45166103-CD04-44E5-B1F1-6CE63FD4C672}" destId="{BAEA8728-765B-4F76-A641-20D4F00FD0CC}" srcOrd="1" destOrd="0" presId="urn:microsoft.com/office/officeart/2005/8/layout/hierarchy1"/>
    <dgm:cxn modelId="{A2D7E748-7A91-4DE7-83EB-CF4323EDC612}" type="presParOf" srcId="{E62C6CE5-08E6-498D-A313-BB41E57B5A88}" destId="{8C78A6BF-2923-40B4-8847-D98E93B377C2}"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758409" y="1416464"/>
          <a:ext cx="397986" cy="1146933"/>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Week 0</a:t>
          </a:r>
        </a:p>
      </dsp:txBody>
      <dsp:txXfrm rot="5400000">
        <a:off x="403364" y="1810365"/>
        <a:ext cx="1127505" cy="359130"/>
      </dsp:txXfrm>
    </dsp:sp>
    <dsp:sp modelId="{45A02F84-C6CB-43F5-AEE4-3EA66C2BD25F}">
      <dsp:nvSpPr>
        <dsp:cNvPr id="0" name=""/>
        <dsp:cNvSpPr/>
      </dsp:nvSpPr>
      <dsp:spPr>
        <a:xfrm>
          <a:off x="1624"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None/>
          </a:pPr>
          <a:r>
            <a:rPr lang="en-US" sz="1800" kern="1200" dirty="0">
              <a:latin typeface="+mn-lt"/>
            </a:rPr>
            <a:t>Introduction</a:t>
          </a:r>
        </a:p>
      </dsp:txBody>
      <dsp:txXfrm>
        <a:off x="1624" y="0"/>
        <a:ext cx="1911556" cy="1392951"/>
      </dsp:txXfrm>
    </dsp:sp>
    <dsp:sp modelId="{6BA46904-CB7C-4538-BD49-D3891EF19552}">
      <dsp:nvSpPr>
        <dsp:cNvPr id="0" name=""/>
        <dsp:cNvSpPr/>
      </dsp:nvSpPr>
      <dsp:spPr>
        <a:xfrm>
          <a:off x="957402"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917604"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B86332-BE1D-414A-83B2-1A1CD2BC417F}">
      <dsp:nvSpPr>
        <dsp:cNvPr id="0" name=""/>
        <dsp:cNvSpPr/>
      </dsp:nvSpPr>
      <dsp:spPr>
        <a:xfrm>
          <a:off x="1530869" y="1790937"/>
          <a:ext cx="1146933" cy="397986"/>
        </a:xfrm>
        <a:prstGeom prst="rect">
          <a:avLst/>
        </a:prstGeom>
        <a:solidFill>
          <a:schemeClr val="accent5">
            <a:hueOff val="45001"/>
            <a:satOff val="1086"/>
            <a:lumOff val="-5245"/>
            <a:alphaOff val="0"/>
          </a:schemeClr>
        </a:solidFill>
        <a:ln w="12700" cap="flat" cmpd="sng" algn="ctr">
          <a:solidFill>
            <a:schemeClr val="accent5">
              <a:hueOff val="45001"/>
              <a:satOff val="1086"/>
              <a:lumOff val="-52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Week 1</a:t>
          </a:r>
        </a:p>
      </dsp:txBody>
      <dsp:txXfrm>
        <a:off x="1530869" y="1790937"/>
        <a:ext cx="1146933" cy="397986"/>
      </dsp:txXfrm>
    </dsp:sp>
    <dsp:sp modelId="{C91C196D-7E8F-4C2A-8845-784E914C2A39}">
      <dsp:nvSpPr>
        <dsp:cNvPr id="0" name=""/>
        <dsp:cNvSpPr/>
      </dsp:nvSpPr>
      <dsp:spPr>
        <a:xfrm>
          <a:off x="1148558"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None/>
          </a:pPr>
          <a:r>
            <a:rPr lang="en-US" sz="1800" kern="1200" dirty="0">
              <a:latin typeface="+mn-lt"/>
            </a:rPr>
            <a:t>Data Types, Operators &amp; Streams</a:t>
          </a:r>
        </a:p>
      </dsp:txBody>
      <dsp:txXfrm>
        <a:off x="1148558" y="2586910"/>
        <a:ext cx="1911556" cy="1392951"/>
      </dsp:txXfrm>
    </dsp:sp>
    <dsp:sp modelId="{3BCAFAFC-1BBA-4D34-807E-4EE4869BF057}">
      <dsp:nvSpPr>
        <dsp:cNvPr id="0" name=""/>
        <dsp:cNvSpPr/>
      </dsp:nvSpPr>
      <dsp:spPr>
        <a:xfrm>
          <a:off x="2104336" y="2188924"/>
          <a:ext cx="0" cy="318388"/>
        </a:xfrm>
        <a:prstGeom prst="line">
          <a:avLst/>
        </a:prstGeom>
        <a:noFill/>
        <a:ln w="6350" cap="flat" cmpd="sng" algn="ctr">
          <a:solidFill>
            <a:schemeClr val="accent5">
              <a:hueOff val="45001"/>
              <a:satOff val="1086"/>
              <a:lumOff val="-5245"/>
              <a:alphaOff val="0"/>
            </a:schemeClr>
          </a:solidFill>
          <a:prstDash val="dash"/>
          <a:miter lim="800000"/>
        </a:ln>
        <a:effectLst/>
      </dsp:spPr>
      <dsp:style>
        <a:lnRef idx="1">
          <a:scrgbClr r="0" g="0" b="0"/>
        </a:lnRef>
        <a:fillRef idx="0">
          <a:scrgbClr r="0" g="0" b="0"/>
        </a:fillRef>
        <a:effectRef idx="0">
          <a:scrgbClr r="0" g="0" b="0"/>
        </a:effectRef>
        <a:fontRef idx="minor"/>
      </dsp:style>
    </dsp:sp>
    <dsp:sp modelId="{A1F37508-3EC0-448D-850F-4582AAE6C829}">
      <dsp:nvSpPr>
        <dsp:cNvPr id="0" name=""/>
        <dsp:cNvSpPr/>
      </dsp:nvSpPr>
      <dsp:spPr>
        <a:xfrm>
          <a:off x="2064537" y="2507313"/>
          <a:ext cx="79597" cy="79597"/>
        </a:xfrm>
        <a:prstGeom prst="ellipse">
          <a:avLst/>
        </a:prstGeom>
        <a:solidFill>
          <a:schemeClr val="accent5">
            <a:hueOff val="45001"/>
            <a:satOff val="1086"/>
            <a:lumOff val="-52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2677803" y="1790937"/>
          <a:ext cx="1146933" cy="397986"/>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2</a:t>
          </a:r>
        </a:p>
      </dsp:txBody>
      <dsp:txXfrm>
        <a:off x="2677803" y="1790937"/>
        <a:ext cx="1146933" cy="397986"/>
      </dsp:txXfrm>
    </dsp:sp>
    <dsp:sp modelId="{1BB5FD64-47F9-47A3-911F-535BFE17A3B9}">
      <dsp:nvSpPr>
        <dsp:cNvPr id="0" name=""/>
        <dsp:cNvSpPr/>
      </dsp:nvSpPr>
      <dsp:spPr>
        <a:xfrm>
          <a:off x="2295491"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Loops, Conditionals, Functions and Scope</a:t>
          </a:r>
        </a:p>
      </dsp:txBody>
      <dsp:txXfrm>
        <a:off x="2295491" y="0"/>
        <a:ext cx="1911556" cy="1392951"/>
      </dsp:txXfrm>
    </dsp:sp>
    <dsp:sp modelId="{FE9B27EB-7AC7-485A-9A55-41E8118F9EAF}">
      <dsp:nvSpPr>
        <dsp:cNvPr id="0" name=""/>
        <dsp:cNvSpPr/>
      </dsp:nvSpPr>
      <dsp:spPr>
        <a:xfrm>
          <a:off x="3251270" y="1472548"/>
          <a:ext cx="0" cy="318388"/>
        </a:xfrm>
        <a:prstGeom prst="line">
          <a:avLst/>
        </a:prstGeom>
        <a:noFill/>
        <a:ln w="6350" cap="flat" cmpd="sng" algn="ctr">
          <a:solidFill>
            <a:schemeClr val="accent5">
              <a:hueOff val="288005"/>
              <a:satOff val="6954"/>
              <a:lumOff val="-33569"/>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3211471" y="1392951"/>
          <a:ext cx="79597" cy="79597"/>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a:off x="3824736" y="1790937"/>
          <a:ext cx="1146933" cy="397986"/>
        </a:xfrm>
        <a:prstGeom prst="rect">
          <a:avLst/>
        </a:prstGeom>
        <a:solidFill>
          <a:schemeClr val="accent5">
            <a:hueOff val="135002"/>
            <a:satOff val="3259"/>
            <a:lumOff val="-15735"/>
            <a:alphaOff val="0"/>
          </a:schemeClr>
        </a:solidFill>
        <a:ln w="12700" cap="flat" cmpd="sng" algn="ctr">
          <a:solidFill>
            <a:schemeClr val="accent5">
              <a:hueOff val="135002"/>
              <a:satOff val="3259"/>
              <a:lumOff val="-1573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3</a:t>
          </a:r>
        </a:p>
      </dsp:txBody>
      <dsp:txXfrm>
        <a:off x="3824736" y="1790937"/>
        <a:ext cx="1146933" cy="397986"/>
      </dsp:txXfrm>
    </dsp:sp>
    <dsp:sp modelId="{1FA3C236-5719-4A33-A6BB-80FA85F940E3}">
      <dsp:nvSpPr>
        <dsp:cNvPr id="0" name=""/>
        <dsp:cNvSpPr/>
      </dsp:nvSpPr>
      <dsp:spPr>
        <a:xfrm>
          <a:off x="3442425"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Pointers, References, Slices &amp; Memory</a:t>
          </a:r>
        </a:p>
      </dsp:txBody>
      <dsp:txXfrm>
        <a:off x="3442425" y="2586910"/>
        <a:ext cx="1911556" cy="1392951"/>
      </dsp:txXfrm>
    </dsp:sp>
    <dsp:sp modelId="{18F1C823-9ACD-4FCD-8102-F468DCE57A45}">
      <dsp:nvSpPr>
        <dsp:cNvPr id="0" name=""/>
        <dsp:cNvSpPr/>
      </dsp:nvSpPr>
      <dsp:spPr>
        <a:xfrm>
          <a:off x="4398203" y="2188924"/>
          <a:ext cx="0" cy="318388"/>
        </a:xfrm>
        <a:prstGeom prst="line">
          <a:avLst/>
        </a:prstGeom>
        <a:noFill/>
        <a:ln w="6350" cap="flat" cmpd="sng" algn="ctr">
          <a:solidFill>
            <a:schemeClr val="accent5">
              <a:hueOff val="135002"/>
              <a:satOff val="3259"/>
              <a:lumOff val="-15735"/>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4358405" y="2507313"/>
          <a:ext cx="79597" cy="79597"/>
        </a:xfrm>
        <a:prstGeom prst="ellipse">
          <a:avLst/>
        </a:prstGeom>
        <a:solidFill>
          <a:schemeClr val="accent5">
            <a:hueOff val="135002"/>
            <a:satOff val="3259"/>
            <a:lumOff val="-157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0BE94D-3145-42B4-B0AF-106369CFF3E6}">
      <dsp:nvSpPr>
        <dsp:cNvPr id="0" name=""/>
        <dsp:cNvSpPr/>
      </dsp:nvSpPr>
      <dsp:spPr>
        <a:xfrm>
          <a:off x="4971670" y="1790937"/>
          <a:ext cx="1146933"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4</a:t>
          </a:r>
        </a:p>
      </dsp:txBody>
      <dsp:txXfrm>
        <a:off x="4971670" y="1790937"/>
        <a:ext cx="1146933" cy="397986"/>
      </dsp:txXfrm>
    </dsp:sp>
    <dsp:sp modelId="{5FB1FFDC-7A23-4FEE-9196-4F3A395F7B38}">
      <dsp:nvSpPr>
        <dsp:cNvPr id="0" name=""/>
        <dsp:cNvSpPr/>
      </dsp:nvSpPr>
      <dsp:spPr>
        <a:xfrm>
          <a:off x="4589359"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Advanced Functions, Unions and Enumerations</a:t>
          </a:r>
        </a:p>
      </dsp:txBody>
      <dsp:txXfrm>
        <a:off x="4589359" y="0"/>
        <a:ext cx="1911556" cy="1392951"/>
      </dsp:txXfrm>
    </dsp:sp>
    <dsp:sp modelId="{D0814C70-78AB-428B-A174-20BDCEFD98D5}">
      <dsp:nvSpPr>
        <dsp:cNvPr id="0" name=""/>
        <dsp:cNvSpPr/>
      </dsp:nvSpPr>
      <dsp:spPr>
        <a:xfrm>
          <a:off x="5545137" y="1472548"/>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185C5B42-F7C5-4DD1-82BC-453C46484FB1}">
      <dsp:nvSpPr>
        <dsp:cNvPr id="0" name=""/>
        <dsp:cNvSpPr/>
      </dsp:nvSpPr>
      <dsp:spPr>
        <a:xfrm>
          <a:off x="5505338" y="1392951"/>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7D48CF-40D3-4449-8F35-A21384FD4A22}">
      <dsp:nvSpPr>
        <dsp:cNvPr id="0" name=""/>
        <dsp:cNvSpPr/>
      </dsp:nvSpPr>
      <dsp:spPr>
        <a:xfrm>
          <a:off x="6118604" y="1790937"/>
          <a:ext cx="1146933" cy="397986"/>
        </a:xfrm>
        <a:prstGeom prst="rect">
          <a:avLst/>
        </a:prstGeom>
        <a:solidFill>
          <a:schemeClr val="accent5">
            <a:hueOff val="225004"/>
            <a:satOff val="5432"/>
            <a:lumOff val="-26226"/>
            <a:alphaOff val="0"/>
          </a:schemeClr>
        </a:solidFill>
        <a:ln w="12700" cap="flat" cmpd="sng" algn="ctr">
          <a:solidFill>
            <a:schemeClr val="accent5">
              <a:hueOff val="225004"/>
              <a:satOff val="5432"/>
              <a:lumOff val="-262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5</a:t>
          </a:r>
        </a:p>
      </dsp:txBody>
      <dsp:txXfrm>
        <a:off x="6118604" y="1790937"/>
        <a:ext cx="1146933" cy="397986"/>
      </dsp:txXfrm>
    </dsp:sp>
    <dsp:sp modelId="{644D9BF0-78AB-450F-B71E-84277637CCD5}">
      <dsp:nvSpPr>
        <dsp:cNvPr id="0" name=""/>
        <dsp:cNvSpPr/>
      </dsp:nvSpPr>
      <dsp:spPr>
        <a:xfrm>
          <a:off x="5736293"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a:latin typeface="+mn-lt"/>
            </a:rPr>
            <a:t>Structures, </a:t>
          </a:r>
          <a:r>
            <a:rPr lang="en-US" sz="1800" kern="1200" dirty="0">
              <a:latin typeface="+mn-lt"/>
            </a:rPr>
            <a:t>Classes, Templates &amp; Concepts</a:t>
          </a:r>
        </a:p>
      </dsp:txBody>
      <dsp:txXfrm>
        <a:off x="5736293" y="2586910"/>
        <a:ext cx="1911556" cy="1392951"/>
      </dsp:txXfrm>
    </dsp:sp>
    <dsp:sp modelId="{E20DED68-7345-49F8-8970-D6EB751E0532}">
      <dsp:nvSpPr>
        <dsp:cNvPr id="0" name=""/>
        <dsp:cNvSpPr/>
      </dsp:nvSpPr>
      <dsp:spPr>
        <a:xfrm>
          <a:off x="6692071" y="2188924"/>
          <a:ext cx="0" cy="318388"/>
        </a:xfrm>
        <a:prstGeom prst="line">
          <a:avLst/>
        </a:prstGeom>
        <a:noFill/>
        <a:ln w="6350" cap="flat" cmpd="sng" algn="ctr">
          <a:solidFill>
            <a:schemeClr val="accent5">
              <a:hueOff val="225004"/>
              <a:satOff val="5432"/>
              <a:lumOff val="-26226"/>
              <a:alphaOff val="0"/>
            </a:schemeClr>
          </a:solidFill>
          <a:prstDash val="dash"/>
          <a:miter lim="800000"/>
        </a:ln>
        <a:effectLst/>
      </dsp:spPr>
      <dsp:style>
        <a:lnRef idx="1">
          <a:scrgbClr r="0" g="0" b="0"/>
        </a:lnRef>
        <a:fillRef idx="0">
          <a:scrgbClr r="0" g="0" b="0"/>
        </a:fillRef>
        <a:effectRef idx="0">
          <a:scrgbClr r="0" g="0" b="0"/>
        </a:effectRef>
        <a:fontRef idx="minor"/>
      </dsp:style>
    </dsp:sp>
    <dsp:sp modelId="{6BF2F906-7D76-4C26-B3A4-DBEAE192C542}">
      <dsp:nvSpPr>
        <dsp:cNvPr id="0" name=""/>
        <dsp:cNvSpPr/>
      </dsp:nvSpPr>
      <dsp:spPr>
        <a:xfrm>
          <a:off x="6652272" y="2507313"/>
          <a:ext cx="79597" cy="79597"/>
        </a:xfrm>
        <a:prstGeom prst="ellipse">
          <a:avLst/>
        </a:prstGeom>
        <a:solidFill>
          <a:schemeClr val="accent5">
            <a:hueOff val="225004"/>
            <a:satOff val="5432"/>
            <a:lumOff val="-262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0FDE48-D0AF-4C2D-B25E-7D26A2C0D3DA}">
      <dsp:nvSpPr>
        <dsp:cNvPr id="0" name=""/>
        <dsp:cNvSpPr/>
      </dsp:nvSpPr>
      <dsp:spPr>
        <a:xfrm>
          <a:off x="7265538" y="1790937"/>
          <a:ext cx="1146933" cy="397986"/>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6</a:t>
          </a:r>
        </a:p>
      </dsp:txBody>
      <dsp:txXfrm>
        <a:off x="7265538" y="1790937"/>
        <a:ext cx="1146933" cy="397986"/>
      </dsp:txXfrm>
    </dsp:sp>
    <dsp:sp modelId="{08454928-9554-45D6-B9FA-682C952909F0}">
      <dsp:nvSpPr>
        <dsp:cNvPr id="0" name=""/>
        <dsp:cNvSpPr/>
      </dsp:nvSpPr>
      <dsp:spPr>
        <a:xfrm>
          <a:off x="6883226"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Data Structures &amp; Iterators</a:t>
          </a:r>
        </a:p>
      </dsp:txBody>
      <dsp:txXfrm>
        <a:off x="6883226" y="0"/>
        <a:ext cx="1911556" cy="1392951"/>
      </dsp:txXfrm>
    </dsp:sp>
    <dsp:sp modelId="{7FF2F712-CE52-4CE6-8841-054828CE5F6C}">
      <dsp:nvSpPr>
        <dsp:cNvPr id="0" name=""/>
        <dsp:cNvSpPr/>
      </dsp:nvSpPr>
      <dsp:spPr>
        <a:xfrm>
          <a:off x="7839004" y="1472548"/>
          <a:ext cx="0" cy="318388"/>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84FF87C6-0A38-49CD-9219-B26AA08197B4}">
      <dsp:nvSpPr>
        <dsp:cNvPr id="0" name=""/>
        <dsp:cNvSpPr/>
      </dsp:nvSpPr>
      <dsp:spPr>
        <a:xfrm>
          <a:off x="7799206" y="1392951"/>
          <a:ext cx="79597" cy="79597"/>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4881DD-2C2D-4F04-84EB-9D395547685A}">
      <dsp:nvSpPr>
        <dsp:cNvPr id="0" name=""/>
        <dsp:cNvSpPr/>
      </dsp:nvSpPr>
      <dsp:spPr>
        <a:xfrm>
          <a:off x="8412471" y="1790937"/>
          <a:ext cx="1146933" cy="397986"/>
        </a:xfrm>
        <a:prstGeom prst="rect">
          <a:avLst/>
        </a:prstGeom>
        <a:solidFill>
          <a:schemeClr val="accent5">
            <a:hueOff val="315006"/>
            <a:satOff val="7605"/>
            <a:lumOff val="-36716"/>
            <a:alphaOff val="0"/>
          </a:schemeClr>
        </a:solidFill>
        <a:ln w="12700" cap="flat" cmpd="sng" algn="ctr">
          <a:solidFill>
            <a:schemeClr val="accent5">
              <a:hueOff val="315006"/>
              <a:satOff val="7605"/>
              <a:lumOff val="-3671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7</a:t>
          </a:r>
        </a:p>
      </dsp:txBody>
      <dsp:txXfrm>
        <a:off x="8412471" y="1790937"/>
        <a:ext cx="1146933" cy="397986"/>
      </dsp:txXfrm>
    </dsp:sp>
    <dsp:sp modelId="{5EF13D3E-0646-42C9-B380-D928AD29A5C6}">
      <dsp:nvSpPr>
        <dsp:cNvPr id="0" name=""/>
        <dsp:cNvSpPr/>
      </dsp:nvSpPr>
      <dsp:spPr>
        <a:xfrm>
          <a:off x="8030160"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Algorithms, Ranges, Views &amp; Basic Parallelism</a:t>
          </a:r>
        </a:p>
      </dsp:txBody>
      <dsp:txXfrm>
        <a:off x="8030160" y="2586910"/>
        <a:ext cx="1911556" cy="1392951"/>
      </dsp:txXfrm>
    </dsp:sp>
    <dsp:sp modelId="{DC1FCDA5-5DC4-4617-8131-12222E1580BF}">
      <dsp:nvSpPr>
        <dsp:cNvPr id="0" name=""/>
        <dsp:cNvSpPr/>
      </dsp:nvSpPr>
      <dsp:spPr>
        <a:xfrm>
          <a:off x="8985938" y="2188924"/>
          <a:ext cx="0" cy="318388"/>
        </a:xfrm>
        <a:prstGeom prst="line">
          <a:avLst/>
        </a:prstGeom>
        <a:noFill/>
        <a:ln w="6350" cap="flat" cmpd="sng" algn="ctr">
          <a:solidFill>
            <a:schemeClr val="accent5">
              <a:hueOff val="315006"/>
              <a:satOff val="7605"/>
              <a:lumOff val="-36716"/>
              <a:alphaOff val="0"/>
            </a:schemeClr>
          </a:solidFill>
          <a:prstDash val="dash"/>
          <a:miter lim="800000"/>
        </a:ln>
        <a:effectLst/>
      </dsp:spPr>
      <dsp:style>
        <a:lnRef idx="1">
          <a:scrgbClr r="0" g="0" b="0"/>
        </a:lnRef>
        <a:fillRef idx="0">
          <a:scrgbClr r="0" g="0" b="0"/>
        </a:fillRef>
        <a:effectRef idx="0">
          <a:scrgbClr r="0" g="0" b="0"/>
        </a:effectRef>
        <a:fontRef idx="minor"/>
      </dsp:style>
    </dsp:sp>
    <dsp:sp modelId="{ED4A08D4-0C85-4971-9292-1512C004B22F}">
      <dsp:nvSpPr>
        <dsp:cNvPr id="0" name=""/>
        <dsp:cNvSpPr/>
      </dsp:nvSpPr>
      <dsp:spPr>
        <a:xfrm>
          <a:off x="8946140" y="2507313"/>
          <a:ext cx="79597" cy="79597"/>
        </a:xfrm>
        <a:prstGeom prst="ellipse">
          <a:avLst/>
        </a:prstGeom>
        <a:solidFill>
          <a:schemeClr val="accent5">
            <a:hueOff val="315006"/>
            <a:satOff val="7605"/>
            <a:lumOff val="-3671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E1C765-3480-401C-B904-52500303F4BC}">
      <dsp:nvSpPr>
        <dsp:cNvPr id="0" name=""/>
        <dsp:cNvSpPr/>
      </dsp:nvSpPr>
      <dsp:spPr>
        <a:xfrm rot="5400000">
          <a:off x="9933879" y="1416464"/>
          <a:ext cx="397986" cy="1146933"/>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8</a:t>
          </a:r>
        </a:p>
      </dsp:txBody>
      <dsp:txXfrm rot="-5400000">
        <a:off x="9559406" y="1810365"/>
        <a:ext cx="1127505" cy="359130"/>
      </dsp:txXfrm>
    </dsp:sp>
    <dsp:sp modelId="{50BE9C8D-597B-4562-B786-F5FD819F611C}">
      <dsp:nvSpPr>
        <dsp:cNvPr id="0" name=""/>
        <dsp:cNvSpPr/>
      </dsp:nvSpPr>
      <dsp:spPr>
        <a:xfrm>
          <a:off x="9177094"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a:latin typeface="+mn-lt"/>
            </a:rPr>
            <a:t>Atomics</a:t>
          </a:r>
          <a:r>
            <a:rPr lang="en-US" sz="1800" kern="1200" dirty="0">
              <a:latin typeface="+mn-lt"/>
            </a:rPr>
            <a:t>, Mutexes, Semaphores, Futures &amp; Threads</a:t>
          </a:r>
        </a:p>
      </dsp:txBody>
      <dsp:txXfrm>
        <a:off x="9177094" y="0"/>
        <a:ext cx="1911556" cy="1392951"/>
      </dsp:txXfrm>
    </dsp:sp>
    <dsp:sp modelId="{7A27D22C-BBCD-408E-BD85-394C4D75E19A}">
      <dsp:nvSpPr>
        <dsp:cNvPr id="0" name=""/>
        <dsp:cNvSpPr/>
      </dsp:nvSpPr>
      <dsp:spPr>
        <a:xfrm>
          <a:off x="10132872"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CD3363B8-27C2-42B1-9952-B6EED9DB7795}">
      <dsp:nvSpPr>
        <dsp:cNvPr id="0" name=""/>
        <dsp:cNvSpPr/>
      </dsp:nvSpPr>
      <dsp:spPr>
        <a:xfrm>
          <a:off x="10093073"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E0E96D-8C0A-4F84-A0CF-E50EAA145361}">
      <dsp:nvSpPr>
        <dsp:cNvPr id="0" name=""/>
        <dsp:cNvSpPr/>
      </dsp:nvSpPr>
      <dsp:spPr>
        <a:xfrm>
          <a:off x="3790"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2C219-C0A9-4CD8-8504-1FD2C35867DC}">
      <dsp:nvSpPr>
        <dsp:cNvPr id="0" name=""/>
        <dsp:cNvSpPr/>
      </dsp:nvSpPr>
      <dsp:spPr>
        <a:xfrm>
          <a:off x="209025"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Static Type System</a:t>
          </a:r>
        </a:p>
      </dsp:txBody>
      <dsp:txXfrm>
        <a:off x="243379" y="1279726"/>
        <a:ext cx="1778407" cy="1104210"/>
      </dsp:txXfrm>
    </dsp:sp>
    <dsp:sp modelId="{CF6C1CF3-8803-4A25-A605-4763125AD16E}">
      <dsp:nvSpPr>
        <dsp:cNvPr id="0" name=""/>
        <dsp:cNvSpPr/>
      </dsp:nvSpPr>
      <dsp:spPr>
        <a:xfrm>
          <a:off x="2261376"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F97BEF-5049-46DB-B721-4E668D001663}">
      <dsp:nvSpPr>
        <dsp:cNvPr id="0" name=""/>
        <dsp:cNvSpPr/>
      </dsp:nvSpPr>
      <dsp:spPr>
        <a:xfrm>
          <a:off x="2466611"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Primitive Data Types</a:t>
          </a:r>
        </a:p>
      </dsp:txBody>
      <dsp:txXfrm>
        <a:off x="2500965" y="1279726"/>
        <a:ext cx="1778407" cy="1104210"/>
      </dsp:txXfrm>
    </dsp:sp>
    <dsp:sp modelId="{DB3A85AD-C3F6-4234-B810-6C6D81AEDA53}">
      <dsp:nvSpPr>
        <dsp:cNvPr id="0" name=""/>
        <dsp:cNvSpPr/>
      </dsp:nvSpPr>
      <dsp:spPr>
        <a:xfrm>
          <a:off x="4518962"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32FBA6-F32B-4594-AA7E-7F527287F6B9}">
      <dsp:nvSpPr>
        <dsp:cNvPr id="0" name=""/>
        <dsp:cNvSpPr/>
      </dsp:nvSpPr>
      <dsp:spPr>
        <a:xfrm>
          <a:off x="4724197"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latin typeface="+mn-lt"/>
            </a:rPr>
            <a:t>Variables</a:t>
          </a:r>
          <a:endParaRPr lang="en-US" sz="2800" kern="1200" dirty="0">
            <a:latin typeface="+mn-lt"/>
          </a:endParaRPr>
        </a:p>
      </dsp:txBody>
      <dsp:txXfrm>
        <a:off x="4758551" y="1279726"/>
        <a:ext cx="1778407" cy="1104210"/>
      </dsp:txXfrm>
    </dsp:sp>
    <dsp:sp modelId="{A8059AE6-A594-41B5-AC61-E210A4364F8C}">
      <dsp:nvSpPr>
        <dsp:cNvPr id="0" name=""/>
        <dsp:cNvSpPr/>
      </dsp:nvSpPr>
      <dsp:spPr>
        <a:xfrm>
          <a:off x="6776548"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4A64B9-EE32-40BF-BCD6-6F8429E02569}">
      <dsp:nvSpPr>
        <dsp:cNvPr id="0" name=""/>
        <dsp:cNvSpPr/>
      </dsp:nvSpPr>
      <dsp:spPr>
        <a:xfrm>
          <a:off x="6981783"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Qualifiers</a:t>
          </a:r>
        </a:p>
      </dsp:txBody>
      <dsp:txXfrm>
        <a:off x="7016137" y="1279726"/>
        <a:ext cx="1778407" cy="1104210"/>
      </dsp:txXfrm>
    </dsp:sp>
    <dsp:sp modelId="{954D7438-86A5-4933-A78D-508840E54232}">
      <dsp:nvSpPr>
        <dsp:cNvPr id="0" name=""/>
        <dsp:cNvSpPr/>
      </dsp:nvSpPr>
      <dsp:spPr>
        <a:xfrm>
          <a:off x="9034134"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EA8728-765B-4F76-A641-20D4F00FD0CC}">
      <dsp:nvSpPr>
        <dsp:cNvPr id="0" name=""/>
        <dsp:cNvSpPr/>
      </dsp:nvSpPr>
      <dsp:spPr>
        <a:xfrm>
          <a:off x="9239369"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Operators</a:t>
          </a:r>
        </a:p>
      </dsp:txBody>
      <dsp:txXfrm>
        <a:off x="9273723" y="1279726"/>
        <a:ext cx="1778407" cy="1104210"/>
      </dsp:txXfrm>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11/15/2022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eg>
</file>

<file path=ppt/media/image13.jpeg>
</file>

<file path=ppt/media/image2.jpeg>
</file>

<file path=ppt/media/image3.jpeg>
</file>

<file path=ppt/media/image4.JP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2905327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3205236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13</a:t>
            </a:fld>
            <a:endParaRPr lang="en-US"/>
          </a:p>
        </p:txBody>
      </p:sp>
    </p:spTree>
    <p:extLst>
      <p:ext uri="{BB962C8B-B14F-4D97-AF65-F5344CB8AC3E}">
        <p14:creationId xmlns:p14="http://schemas.microsoft.com/office/powerpoint/2010/main" val="3156109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669370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588947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3828738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17</a:t>
            </a:fld>
            <a:endParaRPr lang="en-US"/>
          </a:p>
        </p:txBody>
      </p:sp>
    </p:spTree>
    <p:extLst>
      <p:ext uri="{BB962C8B-B14F-4D97-AF65-F5344CB8AC3E}">
        <p14:creationId xmlns:p14="http://schemas.microsoft.com/office/powerpoint/2010/main" val="2517793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18</a:t>
            </a:fld>
            <a:endParaRPr lang="en-US"/>
          </a:p>
        </p:txBody>
      </p:sp>
    </p:spTree>
    <p:extLst>
      <p:ext uri="{BB962C8B-B14F-4D97-AF65-F5344CB8AC3E}">
        <p14:creationId xmlns:p14="http://schemas.microsoft.com/office/powerpoint/2010/main" val="533964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20</a:t>
            </a:fld>
            <a:endParaRPr lang="en-US"/>
          </a:p>
        </p:txBody>
      </p:sp>
    </p:spTree>
    <p:extLst>
      <p:ext uri="{BB962C8B-B14F-4D97-AF65-F5344CB8AC3E}">
        <p14:creationId xmlns:p14="http://schemas.microsoft.com/office/powerpoint/2010/main" val="27201491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21</a:t>
            </a:fld>
            <a:endParaRPr lang="en-US"/>
          </a:p>
        </p:txBody>
      </p:sp>
    </p:spTree>
    <p:extLst>
      <p:ext uri="{BB962C8B-B14F-4D97-AF65-F5344CB8AC3E}">
        <p14:creationId xmlns:p14="http://schemas.microsoft.com/office/powerpoint/2010/main" val="4150892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396330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04120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6</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677406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2942945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1466423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www.godbolt.org/z/GKxzfees6"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en.cppreference.com/w/Main_Pag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github.com/MonashDeepNeuron/HPP" TargetMode="External"/><Relationship Id="rId1" Type="http://schemas.openxmlformats.org/officeDocument/2006/relationships/slideLayout" Target="../slideLayouts/slideLayout12.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onashDeepNeuron/HPP"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a:t>Week 0</a:t>
            </a:r>
            <a:br>
              <a:rPr lang="en-US" dirty="0"/>
            </a:br>
            <a:r>
              <a:rPr lang="en-US" dirty="0"/>
              <a:t>Introduction</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Tyler Swann</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Windows Terminal and WSL</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Windows Terminal</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a:bodyPr>
          <a:lstStyle/>
          <a:p>
            <a:r>
              <a:rPr lang="en-US" dirty="0"/>
              <a:t>Windows Terminal is an application by Microsoft that is able to host multiple shells.</a:t>
            </a:r>
          </a:p>
          <a:p>
            <a:r>
              <a:rPr lang="en-US" dirty="0"/>
              <a:t>Allows for a better developer experience as much of C++ development is in the terminal.</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WSL</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a:t>WSL is a native Linux Kernel that can run alongside Windows.</a:t>
            </a:r>
          </a:p>
          <a:p>
            <a:r>
              <a:rPr lang="en-US" dirty="0"/>
              <a:t>It also has access to your computers main filesystem along cross platform development.</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5222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Homebrew and </a:t>
            </a:r>
            <a:r>
              <a:rPr lang="en-US" dirty="0" err="1"/>
              <a:t>VSCode</a:t>
            </a:r>
            <a:endParaRPr lang="en-US" dirty="0"/>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Homebrew</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a:bodyPr>
          <a:lstStyle/>
          <a:p>
            <a:r>
              <a:rPr lang="en-US" dirty="0"/>
              <a:t>Homebrew is a cross-platform package manager. </a:t>
            </a:r>
          </a:p>
          <a:p>
            <a:r>
              <a:rPr lang="en-US" dirty="0"/>
              <a:t>It allows us to install system packages without needing the systems package manager, such as apt.</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err="1"/>
              <a:t>VSCode</a:t>
            </a:r>
            <a:endParaRPr lang="en-US" dirty="0"/>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err="1"/>
              <a:t>VSCode</a:t>
            </a:r>
            <a:r>
              <a:rPr lang="en-US" dirty="0"/>
              <a:t> is a text editor</a:t>
            </a:r>
          </a:p>
          <a:p>
            <a:r>
              <a:rPr lang="en-US" dirty="0"/>
              <a:t>It provides high utility through its extension marketplace so you can customize your developer tool kit as needed.</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245824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Other Software</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2" y="1833152"/>
            <a:ext cx="11097549" cy="4109774"/>
          </a:xfrm>
        </p:spPr>
        <p:txBody>
          <a:bodyPr numCol="2">
            <a:normAutofit/>
          </a:bodyPr>
          <a:lstStyle/>
          <a:p>
            <a:r>
              <a:rPr lang="en-US" dirty="0" err="1"/>
              <a:t>wget</a:t>
            </a:r>
            <a:r>
              <a:rPr lang="en-US" dirty="0"/>
              <a:t> – Online asset retrieval</a:t>
            </a:r>
          </a:p>
          <a:p>
            <a:r>
              <a:rPr lang="en-US" dirty="0" err="1"/>
              <a:t>cURL</a:t>
            </a:r>
            <a:r>
              <a:rPr lang="en-US" dirty="0"/>
              <a:t> – Online asset retrieval</a:t>
            </a:r>
          </a:p>
          <a:p>
            <a:r>
              <a:rPr lang="en-US" dirty="0"/>
              <a:t>make – C build recipe tool</a:t>
            </a:r>
          </a:p>
          <a:p>
            <a:r>
              <a:rPr lang="en-US" dirty="0" err="1"/>
              <a:t>Cmake</a:t>
            </a:r>
            <a:r>
              <a:rPr lang="en-US" dirty="0"/>
              <a:t> – Cross platform recipe builder</a:t>
            </a:r>
          </a:p>
          <a:p>
            <a:r>
              <a:rPr lang="en-US" dirty="0" err="1"/>
              <a:t>bpt</a:t>
            </a:r>
            <a:r>
              <a:rPr lang="en-US" dirty="0"/>
              <a:t> – Build and packaging tool for C++</a:t>
            </a:r>
          </a:p>
          <a:p>
            <a:r>
              <a:rPr lang="en-US" dirty="0"/>
              <a:t>GCC – GNU Compiler Collection</a:t>
            </a:r>
          </a:p>
          <a:p>
            <a:r>
              <a:rPr lang="en-US" dirty="0"/>
              <a:t>LLVM – Toolchain for Clang compiler</a:t>
            </a:r>
          </a:p>
          <a:p>
            <a:r>
              <a:rPr lang="en-US" dirty="0"/>
              <a:t>GDB – GNU Debugger</a:t>
            </a:r>
          </a:p>
          <a:p>
            <a:r>
              <a:rPr lang="en-US" dirty="0"/>
              <a:t>g++ and clang++ compilers</a:t>
            </a:r>
          </a:p>
          <a:p>
            <a:r>
              <a:rPr lang="en-US" dirty="0"/>
              <a:t>Compiler Explorer – Online C++ Compiler</a:t>
            </a:r>
          </a:p>
          <a:p>
            <a:endParaRPr lang="en-US" dirty="0"/>
          </a:p>
          <a:p>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86459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Hello World</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Week 0</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MDN High Performance Programming</a:t>
            </a:r>
            <a:endParaRPr lang="en-US" dirty="0"/>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13</a:t>
            </a:fld>
            <a:endParaRPr lang="en-US"/>
          </a:p>
        </p:txBody>
      </p:sp>
    </p:spTree>
    <p:extLst>
      <p:ext uri="{BB962C8B-B14F-4D97-AF65-F5344CB8AC3E}">
        <p14:creationId xmlns:p14="http://schemas.microsoft.com/office/powerpoint/2010/main" val="759707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Introducing C++</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F3F3E42E-68BE-D2BA-AF37-D30B87295FF5}"/>
              </a:ext>
            </a:extLst>
          </p:cNvPr>
          <p:cNvSpPr>
            <a:spLocks noGrp="1"/>
          </p:cNvSpPr>
          <p:nvPr>
            <p:ph sz="quarter" idx="4"/>
          </p:nvPr>
        </p:nvSpPr>
        <p:spPr/>
        <p:txBody>
          <a:bodyPr/>
          <a:lstStyle/>
          <a:p>
            <a:r>
              <a:rPr lang="en-AU" dirty="0"/>
              <a:t>Procedural</a:t>
            </a:r>
          </a:p>
          <a:p>
            <a:r>
              <a:rPr lang="en-AU" dirty="0"/>
              <a:t>Imperative</a:t>
            </a:r>
          </a:p>
          <a:p>
            <a:r>
              <a:rPr lang="en-AU" dirty="0"/>
              <a:t>Functional</a:t>
            </a:r>
          </a:p>
          <a:p>
            <a:r>
              <a:rPr lang="en-AU" dirty="0"/>
              <a:t>Declarative</a:t>
            </a:r>
          </a:p>
          <a:p>
            <a:r>
              <a:rPr lang="en-AU" dirty="0"/>
              <a:t>Object Oriented</a:t>
            </a:r>
          </a:p>
        </p:txBody>
      </p:sp>
      <p:sp>
        <p:nvSpPr>
          <p:cNvPr id="13" name="Text Placeholder 12">
            <a:extLst>
              <a:ext uri="{FF2B5EF4-FFF2-40B4-BE49-F238E27FC236}">
                <a16:creationId xmlns:a16="http://schemas.microsoft.com/office/drawing/2014/main" id="{6DC0AB35-747F-DC2E-82FC-A210371EA1FA}"/>
              </a:ext>
            </a:extLst>
          </p:cNvPr>
          <p:cNvSpPr>
            <a:spLocks noGrp="1"/>
          </p:cNvSpPr>
          <p:nvPr>
            <p:ph type="body" sz="quarter" idx="3"/>
          </p:nvPr>
        </p:nvSpPr>
        <p:spPr/>
        <p:txBody>
          <a:bodyPr/>
          <a:lstStyle/>
          <a:p>
            <a:r>
              <a:rPr lang="en-AU" dirty="0"/>
              <a:t>Paradigms</a:t>
            </a:r>
          </a:p>
        </p:txBody>
      </p:sp>
      <p:sp>
        <p:nvSpPr>
          <p:cNvPr id="15" name="Content Placeholder 14">
            <a:extLst>
              <a:ext uri="{FF2B5EF4-FFF2-40B4-BE49-F238E27FC236}">
                <a16:creationId xmlns:a16="http://schemas.microsoft.com/office/drawing/2014/main" id="{4F29AEAB-0FA7-5CE7-0116-6BD129D50DDD}"/>
              </a:ext>
            </a:extLst>
          </p:cNvPr>
          <p:cNvSpPr>
            <a:spLocks noGrp="1"/>
          </p:cNvSpPr>
          <p:nvPr>
            <p:ph sz="half" idx="2"/>
          </p:nvPr>
        </p:nvSpPr>
        <p:spPr/>
        <p:txBody>
          <a:bodyPr>
            <a:noAutofit/>
          </a:bodyPr>
          <a:lstStyle/>
          <a:p>
            <a:r>
              <a:rPr lang="en-AU" dirty="0"/>
              <a:t>High level</a:t>
            </a:r>
          </a:p>
          <a:p>
            <a:r>
              <a:rPr lang="en-AU" dirty="0"/>
              <a:t>General purpose</a:t>
            </a:r>
          </a:p>
          <a:p>
            <a:r>
              <a:rPr lang="en-AU" dirty="0"/>
              <a:t>Strongly typed</a:t>
            </a:r>
          </a:p>
          <a:p>
            <a:r>
              <a:rPr lang="en-AU" dirty="0"/>
              <a:t>Statically typed</a:t>
            </a:r>
          </a:p>
          <a:p>
            <a:r>
              <a:rPr lang="en-AU" dirty="0"/>
              <a:t>Compiled</a:t>
            </a:r>
          </a:p>
          <a:p>
            <a:r>
              <a:rPr lang="en-AU" dirty="0"/>
              <a:t>Multiparadigm</a:t>
            </a:r>
          </a:p>
        </p:txBody>
      </p:sp>
      <p:sp>
        <p:nvSpPr>
          <p:cNvPr id="17" name="Text Placeholder 16">
            <a:extLst>
              <a:ext uri="{FF2B5EF4-FFF2-40B4-BE49-F238E27FC236}">
                <a16:creationId xmlns:a16="http://schemas.microsoft.com/office/drawing/2014/main" id="{2DC2013C-F8DB-EFF2-41B7-554C27B4B1B5}"/>
              </a:ext>
            </a:extLst>
          </p:cNvPr>
          <p:cNvSpPr>
            <a:spLocks noGrp="1"/>
          </p:cNvSpPr>
          <p:nvPr>
            <p:ph type="body" idx="1"/>
          </p:nvPr>
        </p:nvSpPr>
        <p:spPr/>
        <p:txBody>
          <a:bodyPr/>
          <a:lstStyle/>
          <a:p>
            <a:r>
              <a:rPr lang="en-AU" dirty="0"/>
              <a:t>C++ is A _ language:</a:t>
            </a:r>
          </a:p>
        </p:txBody>
      </p:sp>
    </p:spTree>
    <p:extLst>
      <p:ext uri="{BB962C8B-B14F-4D97-AF65-F5344CB8AC3E}">
        <p14:creationId xmlns:p14="http://schemas.microsoft.com/office/powerpoint/2010/main" val="1466563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Hello World</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4536303" cy="535354"/>
          </a:xfrm>
        </p:spPr>
        <p:txBody>
          <a:bodyPr/>
          <a:lstStyle/>
          <a:p>
            <a:r>
              <a:rPr lang="en-US" dirty="0"/>
              <a:t>It is alive!!</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4536303" cy="3515555"/>
          </a:xfrm>
        </p:spPr>
        <p:txBody>
          <a:bodyPr>
            <a:normAutofit fontScale="62500" lnSpcReduction="20000"/>
          </a:bodyPr>
          <a:lstStyle/>
          <a:p>
            <a:r>
              <a:rPr lang="en-US" dirty="0"/>
              <a:t>A “Hello World” program is a simple program that;</a:t>
            </a:r>
          </a:p>
          <a:p>
            <a:pPr marL="914400" lvl="1" indent="-457200">
              <a:buFont typeface="+mj-lt"/>
              <a:buAutoNum type="arabicPeriod"/>
            </a:pPr>
            <a:r>
              <a:rPr lang="en-US" dirty="0"/>
              <a:t>acts as a sanity check that everything is working.</a:t>
            </a:r>
          </a:p>
          <a:p>
            <a:pPr marL="914400" lvl="1" indent="-457200">
              <a:buFont typeface="+mj-lt"/>
              <a:buAutoNum type="arabicPeriod"/>
            </a:pPr>
            <a:r>
              <a:rPr lang="en-US" dirty="0"/>
              <a:t>Showcases the basic syntax and structure of the language.</a:t>
            </a:r>
          </a:p>
          <a:p>
            <a:r>
              <a:rPr lang="en-US" dirty="0"/>
              <a:t>It may seem crude to get a good idea of a language and to judge it based off a “Hello World” program in that language; especially if its your first, second or even third language but it can clue you in to what to expect.</a:t>
            </a:r>
          </a:p>
          <a:p>
            <a:r>
              <a:rPr lang="en-US" dirty="0"/>
              <a:t>You should be able to copy the code to the right directly into </a:t>
            </a:r>
            <a:r>
              <a:rPr lang="en-US" dirty="0" err="1"/>
              <a:t>VSCode</a:t>
            </a:r>
            <a:r>
              <a:rPr lang="en-US" dirty="0"/>
              <a:t>, although it is encouraged to write by hand to get use to the grammar and structure.</a:t>
            </a:r>
          </a:p>
          <a:p>
            <a:r>
              <a:rPr lang="en-US" dirty="0"/>
              <a:t>In the next slides we will break down the various components of this small piece of code.</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5598367" y="1731375"/>
            <a:ext cx="6050049" cy="535354"/>
          </a:xfrm>
        </p:spPr>
        <p:txBody>
          <a:bodyPr/>
          <a:lstStyle/>
          <a:p>
            <a:r>
              <a:rPr lang="en-US" dirty="0"/>
              <a:t>The Code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5598367" y="2427370"/>
            <a:ext cx="6050048" cy="3515555"/>
          </a:xfrm>
        </p:spPr>
        <p:txBody>
          <a:bodyPr>
            <a:normAutofit fontScale="77500" lnSpcReduction="20000"/>
          </a:bodyPr>
          <a:lstStyle/>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This is a comment, these are ignored by the compiler</a:t>
            </a:r>
            <a:br>
              <a:rPr lang="en-US" b="0" dirty="0">
                <a:solidFill>
                  <a:srgbClr val="F7F1FF"/>
                </a:solidFill>
                <a:effectLst/>
                <a:latin typeface="Consolas" panose="020B0609020204030204" pitchFamily="49" charset="0"/>
              </a:rPr>
            </a:b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dirty="0">
                <a:solidFill>
                  <a:srgbClr val="FC618D"/>
                </a:solidFill>
                <a:effectLst/>
                <a:latin typeface="Consolas" panose="020B0609020204030204" pitchFamily="49" charset="0"/>
              </a:rPr>
              <a:t>include</a:t>
            </a:r>
            <a:r>
              <a:rPr lang="en-US" b="0" dirty="0">
                <a:solidFill>
                  <a:srgbClr val="948AE3"/>
                </a:solidFill>
                <a:effectLst/>
                <a:latin typeface="Consolas" panose="020B0609020204030204" pitchFamily="49" charset="0"/>
              </a:rPr>
              <a:t> </a:t>
            </a:r>
            <a:r>
              <a:rPr lang="en-US" b="0" dirty="0">
                <a:solidFill>
                  <a:srgbClr val="8B888F"/>
                </a:solidFill>
                <a:effectLst/>
                <a:latin typeface="Consolas" panose="020B0609020204030204" pitchFamily="49" charset="0"/>
              </a:rPr>
              <a:t>&lt;</a:t>
            </a:r>
            <a:r>
              <a:rPr lang="en-US" b="0" dirty="0">
                <a:solidFill>
                  <a:srgbClr val="FCE566"/>
                </a:solidFill>
                <a:effectLst/>
                <a:latin typeface="Consolas" panose="020B0609020204030204" pitchFamily="49" charset="0"/>
              </a:rPr>
              <a:t>iostream</a:t>
            </a:r>
            <a:r>
              <a:rPr lang="en-US" b="0" dirty="0">
                <a:solidFill>
                  <a:srgbClr val="8B888F"/>
                </a:solidFill>
                <a:effectLst/>
                <a:latin typeface="Consolas" panose="020B0609020204030204" pitchFamily="49" charset="0"/>
              </a:rPr>
              <a:t>&gt;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5AD4E6"/>
                </a:solidFill>
                <a:effectLst/>
                <a:latin typeface="Consolas" panose="020B0609020204030204" pitchFamily="49" charset="0"/>
              </a:rPr>
              <a:t>auto</a:t>
            </a:r>
            <a:r>
              <a:rPr lang="en-US" b="0" dirty="0">
                <a:solidFill>
                  <a:srgbClr val="F7F1FF"/>
                </a:solidFill>
                <a:effectLst/>
                <a:latin typeface="Consolas" panose="020B0609020204030204" pitchFamily="49" charset="0"/>
              </a:rPr>
              <a:t> </a:t>
            </a:r>
            <a:r>
              <a:rPr lang="en-US" b="0" dirty="0">
                <a:solidFill>
                  <a:srgbClr val="7BD88F"/>
                </a:solidFill>
                <a:effectLst/>
                <a:latin typeface="Consolas" panose="020B0609020204030204" pitchFamily="49" charset="0"/>
              </a:rPr>
              <a:t>main</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-&gt;</a:t>
            </a:r>
            <a:r>
              <a:rPr lang="en-US" b="0" dirty="0">
                <a:solidFill>
                  <a:srgbClr val="F7F1FF"/>
                </a:solidFill>
                <a:effectLst/>
                <a:latin typeface="Consolas" panose="020B0609020204030204" pitchFamily="49" charset="0"/>
              </a:rPr>
              <a:t> </a:t>
            </a:r>
            <a:r>
              <a:rPr lang="en-US" b="0" i="1" dirty="0">
                <a:solidFill>
                  <a:srgbClr val="5AD4E6"/>
                </a:solidFill>
                <a:effectLst/>
                <a:latin typeface="Consolas" panose="020B0609020204030204" pitchFamily="49" charset="0"/>
              </a:rPr>
              <a:t>int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i="1" dirty="0">
                <a:solidFill>
                  <a:srgbClr val="69676C"/>
                </a:solidFill>
                <a:effectLst/>
                <a:latin typeface="Consolas" panose="020B0609020204030204" pitchFamily="49" charset="0"/>
              </a:rPr>
              <a:t> </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F7F1FF"/>
                </a:solidFill>
                <a:effectLst/>
                <a:latin typeface="Consolas" panose="020B0609020204030204" pitchFamily="49" charset="0"/>
              </a:rPr>
              <a:t>cout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CE566"/>
                </a:solidFill>
                <a:effectLst/>
                <a:latin typeface="Consolas" panose="020B0609020204030204" pitchFamily="49" charset="0"/>
              </a:rPr>
              <a:t>Hello World!</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7BD88F"/>
                </a:solidFill>
                <a:effectLst/>
                <a:latin typeface="Consolas" panose="020B0609020204030204" pitchFamily="49" charset="0"/>
              </a:rPr>
              <a:t>endl</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69676C"/>
                </a:solidFill>
                <a:effectLst/>
                <a:latin typeface="Consolas" panose="020B0609020204030204" pitchFamily="49" charset="0"/>
              </a:rPr>
              <a:t>    </a:t>
            </a:r>
            <a:r>
              <a:rPr lang="en-US" b="0" dirty="0">
                <a:solidFill>
                  <a:srgbClr val="FC618D"/>
                </a:solidFill>
                <a:effectLst/>
                <a:latin typeface="Consolas" panose="020B0609020204030204" pitchFamily="49" charset="0"/>
              </a:rPr>
              <a:t>return</a:t>
            </a:r>
            <a:r>
              <a:rPr lang="en-US" b="0" dirty="0">
                <a:solidFill>
                  <a:srgbClr val="F7F1FF"/>
                </a:solidFill>
                <a:effectLst/>
                <a:latin typeface="Consolas" panose="020B0609020204030204" pitchFamily="49" charset="0"/>
              </a:rPr>
              <a:t> </a:t>
            </a:r>
            <a:r>
              <a:rPr lang="en-US" b="0" dirty="0">
                <a:solidFill>
                  <a:srgbClr val="948AE3"/>
                </a:solidFill>
                <a:effectLst/>
                <a:latin typeface="Consolas" panose="020B0609020204030204" pitchFamily="49" charset="0"/>
              </a:rPr>
              <a:t>0</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96184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A Closer Look</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3070976" y="2155912"/>
            <a:ext cx="6050048" cy="3515555"/>
          </a:xfrm>
        </p:spPr>
        <p:txBody>
          <a:bodyPr>
            <a:normAutofit fontScale="77500" lnSpcReduction="20000"/>
          </a:bodyPr>
          <a:lstStyle/>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This is a comment</a:t>
            </a:r>
            <a:endParaRPr lang="en-US" i="1" dirty="0">
              <a:solidFill>
                <a:srgbClr val="69676C"/>
              </a:solidFill>
              <a:latin typeface="Consolas" panose="020B0609020204030204" pitchFamily="49" charset="0"/>
            </a:endParaRPr>
          </a:p>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These are ignored by the compiler</a:t>
            </a:r>
            <a:br>
              <a:rPr lang="en-US" b="0" dirty="0">
                <a:solidFill>
                  <a:srgbClr val="F7F1FF"/>
                </a:solidFill>
                <a:effectLst/>
                <a:latin typeface="Consolas" panose="020B0609020204030204" pitchFamily="49" charset="0"/>
              </a:rPr>
            </a:b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dirty="0">
                <a:solidFill>
                  <a:srgbClr val="FC618D"/>
                </a:solidFill>
                <a:effectLst/>
                <a:latin typeface="Consolas" panose="020B0609020204030204" pitchFamily="49" charset="0"/>
              </a:rPr>
              <a:t>include</a:t>
            </a:r>
            <a:r>
              <a:rPr lang="en-US" b="0" dirty="0">
                <a:solidFill>
                  <a:srgbClr val="948AE3"/>
                </a:solidFill>
                <a:effectLst/>
                <a:latin typeface="Consolas" panose="020B0609020204030204" pitchFamily="49" charset="0"/>
              </a:rPr>
              <a:t> </a:t>
            </a:r>
            <a:r>
              <a:rPr lang="en-US" b="0" dirty="0">
                <a:solidFill>
                  <a:srgbClr val="8B888F"/>
                </a:solidFill>
                <a:effectLst/>
                <a:latin typeface="Consolas" panose="020B0609020204030204" pitchFamily="49" charset="0"/>
              </a:rPr>
              <a:t>&lt;</a:t>
            </a:r>
            <a:r>
              <a:rPr lang="en-US" b="0" dirty="0">
                <a:solidFill>
                  <a:srgbClr val="FCE566"/>
                </a:solidFill>
                <a:effectLst/>
                <a:latin typeface="Consolas" panose="020B0609020204030204" pitchFamily="49" charset="0"/>
              </a:rPr>
              <a:t>iostream</a:t>
            </a:r>
            <a:r>
              <a:rPr lang="en-US" b="0" dirty="0">
                <a:solidFill>
                  <a:srgbClr val="8B888F"/>
                </a:solidFill>
                <a:effectLst/>
                <a:latin typeface="Consolas" panose="020B0609020204030204" pitchFamily="49" charset="0"/>
              </a:rPr>
              <a:t>&gt;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5AD4E6"/>
                </a:solidFill>
                <a:effectLst/>
                <a:latin typeface="Consolas" panose="020B0609020204030204" pitchFamily="49" charset="0"/>
              </a:rPr>
              <a:t>auto</a:t>
            </a:r>
            <a:r>
              <a:rPr lang="en-US" b="0" dirty="0">
                <a:solidFill>
                  <a:srgbClr val="F7F1FF"/>
                </a:solidFill>
                <a:effectLst/>
                <a:latin typeface="Consolas" panose="020B0609020204030204" pitchFamily="49" charset="0"/>
              </a:rPr>
              <a:t> </a:t>
            </a:r>
            <a:r>
              <a:rPr lang="en-US" b="0" dirty="0">
                <a:solidFill>
                  <a:srgbClr val="7BD88F"/>
                </a:solidFill>
                <a:effectLst/>
                <a:latin typeface="Consolas" panose="020B0609020204030204" pitchFamily="49" charset="0"/>
              </a:rPr>
              <a:t>main</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-&gt;</a:t>
            </a:r>
            <a:r>
              <a:rPr lang="en-US" b="0" dirty="0">
                <a:solidFill>
                  <a:srgbClr val="F7F1FF"/>
                </a:solidFill>
                <a:effectLst/>
                <a:latin typeface="Consolas" panose="020B0609020204030204" pitchFamily="49" charset="0"/>
              </a:rPr>
              <a:t> </a:t>
            </a:r>
            <a:r>
              <a:rPr lang="en-US" b="0" i="1" dirty="0">
                <a:solidFill>
                  <a:srgbClr val="5AD4E6"/>
                </a:solidFill>
                <a:effectLst/>
                <a:latin typeface="Consolas" panose="020B0609020204030204" pitchFamily="49" charset="0"/>
              </a:rPr>
              <a:t>int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i="1" dirty="0">
                <a:solidFill>
                  <a:srgbClr val="69676C"/>
                </a:solidFill>
                <a:effectLst/>
                <a:latin typeface="Consolas" panose="020B0609020204030204" pitchFamily="49" charset="0"/>
              </a:rPr>
              <a:t> </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F7F1FF"/>
                </a:solidFill>
                <a:effectLst/>
                <a:latin typeface="Consolas" panose="020B0609020204030204" pitchFamily="49" charset="0"/>
              </a:rPr>
              <a:t>cout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CE566"/>
                </a:solidFill>
                <a:effectLst/>
                <a:latin typeface="Consolas" panose="020B0609020204030204" pitchFamily="49" charset="0"/>
              </a:rPr>
              <a:t>Hello World!</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7BD88F"/>
                </a:solidFill>
                <a:effectLst/>
                <a:latin typeface="Consolas" panose="020B0609020204030204" pitchFamily="49" charset="0"/>
              </a:rPr>
              <a:t>endl</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69676C"/>
                </a:solidFill>
                <a:effectLst/>
                <a:latin typeface="Consolas" panose="020B0609020204030204" pitchFamily="49" charset="0"/>
              </a:rPr>
              <a:t>    </a:t>
            </a:r>
            <a:r>
              <a:rPr lang="en-US" b="0" dirty="0">
                <a:solidFill>
                  <a:srgbClr val="FC618D"/>
                </a:solidFill>
                <a:effectLst/>
                <a:latin typeface="Consolas" panose="020B0609020204030204" pitchFamily="49" charset="0"/>
              </a:rPr>
              <a:t>return</a:t>
            </a:r>
            <a:r>
              <a:rPr lang="en-US" b="0" dirty="0">
                <a:solidFill>
                  <a:srgbClr val="F7F1FF"/>
                </a:solidFill>
                <a:effectLst/>
                <a:latin typeface="Consolas" panose="020B0609020204030204" pitchFamily="49" charset="0"/>
              </a:rPr>
              <a:t> </a:t>
            </a:r>
            <a:r>
              <a:rPr lang="en-US" b="0" dirty="0">
                <a:solidFill>
                  <a:srgbClr val="948AE3"/>
                </a:solidFill>
                <a:effectLst/>
                <a:latin typeface="Consolas" panose="020B0609020204030204" pitchFamily="49" charset="0"/>
              </a:rPr>
              <a:t>0</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6" name="Connector: Elbow 15">
            <a:extLst>
              <a:ext uri="{FF2B5EF4-FFF2-40B4-BE49-F238E27FC236}">
                <a16:creationId xmlns:a16="http://schemas.microsoft.com/office/drawing/2014/main" id="{1360D536-886C-045B-9AFE-EEFBD1AAF751}"/>
              </a:ext>
            </a:extLst>
          </p:cNvPr>
          <p:cNvCxnSpPr>
            <a:cxnSpLocks/>
            <a:stCxn id="34" idx="3"/>
          </p:cNvCxnSpPr>
          <p:nvPr/>
        </p:nvCxnSpPr>
        <p:spPr>
          <a:xfrm>
            <a:off x="1762503" y="1906105"/>
            <a:ext cx="999358" cy="63519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CEC1DF32-E547-2B29-97FB-22052A5D6E07}"/>
              </a:ext>
            </a:extLst>
          </p:cNvPr>
          <p:cNvCxnSpPr>
            <a:cxnSpLocks/>
            <a:stCxn id="35" idx="2"/>
          </p:cNvCxnSpPr>
          <p:nvPr/>
        </p:nvCxnSpPr>
        <p:spPr>
          <a:xfrm rot="5400000">
            <a:off x="7357105" y="744530"/>
            <a:ext cx="1247640" cy="35707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18230634-1B97-F6B8-7D03-DEE9218FD6E2}"/>
              </a:ext>
            </a:extLst>
          </p:cNvPr>
          <p:cNvCxnSpPr>
            <a:cxnSpLocks/>
            <a:stCxn id="43" idx="3"/>
          </p:cNvCxnSpPr>
          <p:nvPr/>
        </p:nvCxnSpPr>
        <p:spPr>
          <a:xfrm flipV="1">
            <a:off x="1771784" y="3732245"/>
            <a:ext cx="990077" cy="7495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7DBD7FD6-4118-D794-2EC9-1463AE71F160}"/>
              </a:ext>
            </a:extLst>
          </p:cNvPr>
          <p:cNvCxnSpPr>
            <a:cxnSpLocks/>
            <a:stCxn id="41" idx="1"/>
          </p:cNvCxnSpPr>
          <p:nvPr/>
        </p:nvCxnSpPr>
        <p:spPr>
          <a:xfrm rot="10800000">
            <a:off x="9209314" y="4356163"/>
            <a:ext cx="911292" cy="7579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8B555866-408A-37FF-0C97-AFFF4CF8443E}"/>
              </a:ext>
            </a:extLst>
          </p:cNvPr>
          <p:cNvCxnSpPr>
            <a:cxnSpLocks/>
            <a:stCxn id="45" idx="3"/>
          </p:cNvCxnSpPr>
          <p:nvPr/>
        </p:nvCxnSpPr>
        <p:spPr>
          <a:xfrm flipV="1">
            <a:off x="1762503" y="4929284"/>
            <a:ext cx="1493881" cy="57397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437F0FF-F4AA-2B53-0197-BFCCC697CEE9}"/>
              </a:ext>
            </a:extLst>
          </p:cNvPr>
          <p:cNvSpPr txBox="1"/>
          <p:nvPr/>
        </p:nvSpPr>
        <p:spPr>
          <a:xfrm>
            <a:off x="353962" y="1582939"/>
            <a:ext cx="1408541" cy="646331"/>
          </a:xfrm>
          <a:prstGeom prst="rect">
            <a:avLst/>
          </a:prstGeom>
          <a:noFill/>
        </p:spPr>
        <p:txBody>
          <a:bodyPr wrap="square" rtlCol="0">
            <a:spAutoFit/>
          </a:bodyPr>
          <a:lstStyle/>
          <a:p>
            <a:r>
              <a:rPr lang="en-AU" sz="1200" dirty="0"/>
              <a:t>Comments allow you to document you code</a:t>
            </a:r>
          </a:p>
        </p:txBody>
      </p:sp>
      <p:sp>
        <p:nvSpPr>
          <p:cNvPr id="41" name="TextBox 40">
            <a:extLst>
              <a:ext uri="{FF2B5EF4-FFF2-40B4-BE49-F238E27FC236}">
                <a16:creationId xmlns:a16="http://schemas.microsoft.com/office/drawing/2014/main" id="{DB8588FD-03B3-FEF5-5D2E-E7DB972105C8}"/>
              </a:ext>
            </a:extLst>
          </p:cNvPr>
          <p:cNvSpPr txBox="1"/>
          <p:nvPr/>
        </p:nvSpPr>
        <p:spPr>
          <a:xfrm>
            <a:off x="10120606" y="3744459"/>
            <a:ext cx="1408541" cy="2739211"/>
          </a:xfrm>
          <a:prstGeom prst="rect">
            <a:avLst/>
          </a:prstGeom>
          <a:noFill/>
        </p:spPr>
        <p:txBody>
          <a:bodyPr wrap="square" rtlCol="0">
            <a:spAutoFit/>
          </a:bodyPr>
          <a:lstStyle/>
          <a:p>
            <a:r>
              <a:rPr lang="en-US" sz="1200" b="0" dirty="0">
                <a:solidFill>
                  <a:srgbClr val="F7F1FF"/>
                </a:solidFill>
                <a:effectLst/>
                <a:latin typeface="Consolas" panose="020B0609020204030204" pitchFamily="49" charset="0"/>
              </a:rPr>
              <a:t>std</a:t>
            </a:r>
            <a:r>
              <a:rPr lang="en-US" sz="1200" b="0" dirty="0">
                <a:solidFill>
                  <a:srgbClr val="8B888F"/>
                </a:solidFill>
                <a:effectLst/>
                <a:latin typeface="Consolas" panose="020B0609020204030204" pitchFamily="49" charset="0"/>
              </a:rPr>
              <a:t>::</a:t>
            </a:r>
            <a:r>
              <a:rPr lang="en-US" sz="1200" b="0" dirty="0" err="1">
                <a:solidFill>
                  <a:srgbClr val="F7F1FF"/>
                </a:solidFill>
                <a:effectLst/>
                <a:latin typeface="Consolas" panose="020B0609020204030204" pitchFamily="49" charset="0"/>
              </a:rPr>
              <a:t>cout</a:t>
            </a:r>
            <a:r>
              <a:rPr lang="en-US" sz="1200" b="0" dirty="0">
                <a:solidFill>
                  <a:srgbClr val="F7F1FF"/>
                </a:solidFill>
                <a:effectLst/>
                <a:latin typeface="Consolas" panose="020B0609020204030204" pitchFamily="49" charset="0"/>
              </a:rPr>
              <a:t> </a:t>
            </a:r>
            <a:r>
              <a:rPr lang="en-US" sz="1200" b="0" dirty="0">
                <a:solidFill>
                  <a:srgbClr val="F7F1FF"/>
                </a:solidFill>
                <a:effectLst/>
              </a:rPr>
              <a:t>is the character output stream. The </a:t>
            </a:r>
            <a:r>
              <a:rPr lang="en-US" sz="1200" b="0" dirty="0">
                <a:solidFill>
                  <a:srgbClr val="F7F1FF"/>
                </a:solidFill>
                <a:effectLst/>
                <a:latin typeface="Consolas" panose="020B0609020204030204" pitchFamily="49" charset="0"/>
              </a:rPr>
              <a:t>&lt;&lt;</a:t>
            </a:r>
            <a:r>
              <a:rPr lang="en-US" sz="1200" b="0" dirty="0">
                <a:solidFill>
                  <a:srgbClr val="F7F1FF"/>
                </a:solidFill>
                <a:effectLst/>
              </a:rPr>
              <a:t> puts the string (</a:t>
            </a:r>
            <a:r>
              <a:rPr lang="en-US" sz="1200" dirty="0">
                <a:solidFill>
                  <a:srgbClr val="F7F1FF"/>
                </a:solidFill>
              </a:rPr>
              <a:t>between the </a:t>
            </a:r>
            <a:r>
              <a:rPr lang="en-US" sz="1200" b="0" dirty="0">
                <a:effectLst/>
                <a:latin typeface="Consolas" panose="020B0609020204030204" pitchFamily="49" charset="0"/>
              </a:rPr>
              <a:t>""</a:t>
            </a:r>
            <a:r>
              <a:rPr lang="en-US" sz="1200" b="0" dirty="0">
                <a:solidFill>
                  <a:srgbClr val="F7F1FF"/>
                </a:solidFill>
                <a:effectLst/>
              </a:rPr>
              <a:t>) to the stream. </a:t>
            </a:r>
            <a:r>
              <a:rPr lang="en-US" sz="1200" b="0" dirty="0">
                <a:solidFill>
                  <a:srgbClr val="F7F1FF"/>
                </a:solidFill>
                <a:effectLst/>
                <a:latin typeface="Consolas" panose="020B0609020204030204" pitchFamily="49" charset="0"/>
              </a:rPr>
              <a:t>std::</a:t>
            </a:r>
            <a:r>
              <a:rPr lang="en-US" sz="1200" b="0" dirty="0" err="1">
                <a:solidFill>
                  <a:srgbClr val="F7F1FF"/>
                </a:solidFill>
                <a:effectLst/>
                <a:latin typeface="Consolas" panose="020B0609020204030204" pitchFamily="49" charset="0"/>
              </a:rPr>
              <a:t>endl</a:t>
            </a:r>
            <a:r>
              <a:rPr lang="en-US" sz="1200" b="0" dirty="0">
                <a:solidFill>
                  <a:srgbClr val="F7F1FF"/>
                </a:solidFill>
                <a:effectLst/>
              </a:rPr>
              <a:t> puts a newline character (</a:t>
            </a:r>
            <a:r>
              <a:rPr lang="en-AU" sz="1200" b="0" dirty="0">
                <a:solidFill>
                  <a:srgbClr val="F7F1FF"/>
                </a:solidFill>
                <a:effectLst/>
                <a:latin typeface="Consolas" panose="020B0609020204030204" pitchFamily="49" charset="0"/>
              </a:rPr>
              <a:t>'</a:t>
            </a:r>
            <a:r>
              <a:rPr lang="en-AU" sz="1200" b="0" dirty="0">
                <a:solidFill>
                  <a:srgbClr val="948AE3"/>
                </a:solidFill>
                <a:effectLst/>
                <a:latin typeface="Consolas" panose="020B0609020204030204" pitchFamily="49" charset="0"/>
              </a:rPr>
              <a:t>\n</a:t>
            </a:r>
            <a:r>
              <a:rPr lang="en-AU" sz="1200" b="0" dirty="0">
                <a:solidFill>
                  <a:srgbClr val="F7F1FF"/>
                </a:solidFill>
                <a:effectLst/>
                <a:latin typeface="Consolas" panose="020B0609020204030204" pitchFamily="49" charset="0"/>
              </a:rPr>
              <a:t>'</a:t>
            </a:r>
            <a:r>
              <a:rPr lang="en-US" sz="1200" b="0" dirty="0">
                <a:solidFill>
                  <a:srgbClr val="F7F1FF"/>
                </a:solidFill>
                <a:effectLst/>
              </a:rPr>
              <a:t>) at the end of the stream and flushes </a:t>
            </a:r>
            <a:r>
              <a:rPr lang="en-US" sz="1200" b="0" dirty="0">
                <a:solidFill>
                  <a:srgbClr val="F7F1FF"/>
                </a:solidFill>
                <a:effectLst/>
                <a:latin typeface="Consolas" panose="020B0609020204030204" pitchFamily="49" charset="0"/>
              </a:rPr>
              <a:t>std::</a:t>
            </a:r>
            <a:r>
              <a:rPr lang="en-US" sz="1200" b="0" dirty="0" err="1">
                <a:solidFill>
                  <a:srgbClr val="F7F1FF"/>
                </a:solidFill>
                <a:effectLst/>
                <a:latin typeface="Consolas" panose="020B0609020204030204" pitchFamily="49" charset="0"/>
              </a:rPr>
              <a:t>cout</a:t>
            </a:r>
            <a:r>
              <a:rPr lang="en-US" sz="1200" b="0" dirty="0">
                <a:solidFill>
                  <a:srgbClr val="F7F1FF"/>
                </a:solidFill>
                <a:effectLst/>
              </a:rPr>
              <a:t> buffer. Expressions must end with a semicolon (</a:t>
            </a:r>
            <a:r>
              <a:rPr lang="en-US" sz="1200" b="0" dirty="0">
                <a:solidFill>
                  <a:srgbClr val="8B888F"/>
                </a:solidFill>
                <a:effectLst/>
                <a:latin typeface="Consolas" panose="020B0609020204030204" pitchFamily="49" charset="0"/>
              </a:rPr>
              <a:t>;</a:t>
            </a:r>
            <a:r>
              <a:rPr lang="en-US" sz="1200" b="0" dirty="0">
                <a:solidFill>
                  <a:srgbClr val="F7F1FF"/>
                </a:solidFill>
                <a:effectLst/>
              </a:rPr>
              <a:t>)</a:t>
            </a:r>
            <a:endParaRPr lang="en-AU" sz="1200" dirty="0"/>
          </a:p>
        </p:txBody>
      </p:sp>
      <p:sp>
        <p:nvSpPr>
          <p:cNvPr id="35" name="TextBox 34">
            <a:extLst>
              <a:ext uri="{FF2B5EF4-FFF2-40B4-BE49-F238E27FC236}">
                <a16:creationId xmlns:a16="http://schemas.microsoft.com/office/drawing/2014/main" id="{AB5D59E7-A878-7782-101D-7AF5500581D7}"/>
              </a:ext>
            </a:extLst>
          </p:cNvPr>
          <p:cNvSpPr txBox="1"/>
          <p:nvPr/>
        </p:nvSpPr>
        <p:spPr>
          <a:xfrm>
            <a:off x="8937963" y="890442"/>
            <a:ext cx="1656714" cy="1015663"/>
          </a:xfrm>
          <a:prstGeom prst="rect">
            <a:avLst/>
          </a:prstGeom>
          <a:noFill/>
        </p:spPr>
        <p:txBody>
          <a:bodyPr wrap="square" rtlCol="0">
            <a:spAutoFit/>
          </a:bodyPr>
          <a:lstStyle/>
          <a:p>
            <a:r>
              <a:rPr lang="en-AU" sz="1200" dirty="0"/>
              <a:t>This is a pre-processor directive. </a:t>
            </a:r>
            <a:r>
              <a:rPr lang="en-US" sz="1200" b="0" dirty="0">
                <a:solidFill>
                  <a:srgbClr val="FC618D"/>
                </a:solidFill>
                <a:effectLst/>
                <a:latin typeface="Consolas" panose="020B0609020204030204" pitchFamily="49" charset="0"/>
              </a:rPr>
              <a:t>#include </a:t>
            </a:r>
            <a:r>
              <a:rPr lang="en-US" sz="1200" b="0" dirty="0">
                <a:effectLst/>
              </a:rPr>
              <a:t>copies the contents of the file between the </a:t>
            </a:r>
            <a:r>
              <a:rPr lang="en-US" sz="1200" b="0" dirty="0">
                <a:effectLst/>
                <a:latin typeface="Consolas" panose="020B0609020204030204" pitchFamily="49" charset="0"/>
              </a:rPr>
              <a:t>&lt;&gt;</a:t>
            </a:r>
            <a:r>
              <a:rPr lang="en-US" sz="1200" b="0" dirty="0">
                <a:effectLst/>
              </a:rPr>
              <a:t> into the current file</a:t>
            </a:r>
            <a:endParaRPr lang="en-AU" sz="1200" dirty="0"/>
          </a:p>
        </p:txBody>
      </p:sp>
      <p:sp>
        <p:nvSpPr>
          <p:cNvPr id="43" name="TextBox 42">
            <a:extLst>
              <a:ext uri="{FF2B5EF4-FFF2-40B4-BE49-F238E27FC236}">
                <a16:creationId xmlns:a16="http://schemas.microsoft.com/office/drawing/2014/main" id="{8F5BA7BF-9AFA-7611-A512-505409DB224D}"/>
              </a:ext>
            </a:extLst>
          </p:cNvPr>
          <p:cNvSpPr txBox="1"/>
          <p:nvPr/>
        </p:nvSpPr>
        <p:spPr>
          <a:xfrm>
            <a:off x="363243" y="2529925"/>
            <a:ext cx="1408541" cy="2554545"/>
          </a:xfrm>
          <a:prstGeom prst="rect">
            <a:avLst/>
          </a:prstGeom>
          <a:noFill/>
        </p:spPr>
        <p:txBody>
          <a:bodyPr wrap="square" rtlCol="0">
            <a:spAutoFit/>
          </a:bodyPr>
          <a:lstStyle/>
          <a:p>
            <a:r>
              <a:rPr lang="en-AU" sz="1200" dirty="0"/>
              <a:t>This is the main function. When your code executes, it starts here. Main returns an integer indicating the status of the program to the OS.  The functions contents are contained in the pair of braces (</a:t>
            </a:r>
            <a:r>
              <a:rPr lang="en-US" sz="1200" b="0" dirty="0">
                <a:solidFill>
                  <a:srgbClr val="8B888F"/>
                </a:solidFill>
                <a:effectLst/>
                <a:latin typeface="Consolas" panose="020B0609020204030204" pitchFamily="49" charset="0"/>
              </a:rPr>
              <a:t>{}</a:t>
            </a:r>
            <a:r>
              <a:rPr lang="en-US" sz="1200" b="0" dirty="0">
                <a:effectLst/>
              </a:rPr>
              <a:t>)</a:t>
            </a:r>
            <a:endParaRPr lang="en-AU" sz="1200" dirty="0"/>
          </a:p>
        </p:txBody>
      </p:sp>
      <p:sp>
        <p:nvSpPr>
          <p:cNvPr id="45" name="TextBox 44">
            <a:extLst>
              <a:ext uri="{FF2B5EF4-FFF2-40B4-BE49-F238E27FC236}">
                <a16:creationId xmlns:a16="http://schemas.microsoft.com/office/drawing/2014/main" id="{C3DC3FFA-3B1D-BA27-6B34-9872D597EDC9}"/>
              </a:ext>
            </a:extLst>
          </p:cNvPr>
          <p:cNvSpPr txBox="1"/>
          <p:nvPr/>
        </p:nvSpPr>
        <p:spPr>
          <a:xfrm>
            <a:off x="353962" y="5180090"/>
            <a:ext cx="1408541" cy="646331"/>
          </a:xfrm>
          <a:prstGeom prst="rect">
            <a:avLst/>
          </a:prstGeom>
          <a:noFill/>
        </p:spPr>
        <p:txBody>
          <a:bodyPr wrap="square" rtlCol="0">
            <a:spAutoFit/>
          </a:bodyPr>
          <a:lstStyle/>
          <a:p>
            <a:r>
              <a:rPr lang="en-AU" sz="1200" dirty="0"/>
              <a:t>Comments allow you to document you code</a:t>
            </a:r>
          </a:p>
        </p:txBody>
      </p:sp>
    </p:spTree>
    <p:extLst>
      <p:ext uri="{BB962C8B-B14F-4D97-AF65-F5344CB8AC3E}">
        <p14:creationId xmlns:p14="http://schemas.microsoft.com/office/powerpoint/2010/main" val="2738660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Compiling and Running</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70170" y="2404519"/>
            <a:ext cx="5378243" cy="426498"/>
          </a:xfrm>
        </p:spPr>
        <p:txBody>
          <a:bodyPr>
            <a:normAutofit fontScale="92500"/>
          </a:bodyPr>
          <a:lstStyle/>
          <a:p>
            <a:pPr marL="0" indent="0">
              <a:lnSpc>
                <a:spcPct val="120000"/>
              </a:lnSpc>
              <a:spcBef>
                <a:spcPts val="0"/>
              </a:spcBef>
              <a:spcAft>
                <a:spcPts val="0"/>
              </a:spcAft>
              <a:buNone/>
            </a:pPr>
            <a:r>
              <a:rPr lang="en-US" sz="1800" b="0" dirty="0">
                <a:solidFill>
                  <a:srgbClr val="F7F1FF"/>
                </a:solidFill>
                <a:effectLst/>
                <a:latin typeface="Consolas" panose="020B0609020204030204" pitchFamily="49" charset="0"/>
              </a:rPr>
              <a:t>g++-12 –std=</a:t>
            </a:r>
            <a:r>
              <a:rPr lang="en-US" sz="1800" b="0" dirty="0" err="1">
                <a:solidFill>
                  <a:srgbClr val="F7F1FF"/>
                </a:solidFill>
                <a:effectLst/>
                <a:latin typeface="Consolas" panose="020B0609020204030204" pitchFamily="49" charset="0"/>
              </a:rPr>
              <a:t>c++</a:t>
            </a:r>
            <a:r>
              <a:rPr lang="en-US" sz="1800" b="0" dirty="0">
                <a:solidFill>
                  <a:srgbClr val="F7F1FF"/>
                </a:solidFill>
                <a:effectLst/>
                <a:latin typeface="Consolas" panose="020B0609020204030204" pitchFamily="49" charset="0"/>
              </a:rPr>
              <a:t>20 –o build/hello hello.cxx</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Content Placeholder 9">
            <a:extLst>
              <a:ext uri="{FF2B5EF4-FFF2-40B4-BE49-F238E27FC236}">
                <a16:creationId xmlns:a16="http://schemas.microsoft.com/office/drawing/2014/main" id="{C0FAE37E-628B-B094-EED0-9555045DFE7F}"/>
              </a:ext>
            </a:extLst>
          </p:cNvPr>
          <p:cNvSpPr>
            <a:spLocks noGrp="1"/>
          </p:cNvSpPr>
          <p:nvPr>
            <p:ph sz="half" idx="2"/>
          </p:nvPr>
        </p:nvSpPr>
        <p:spPr>
          <a:xfrm>
            <a:off x="550863" y="2404518"/>
            <a:ext cx="5545137" cy="3538407"/>
          </a:xfrm>
        </p:spPr>
        <p:txBody>
          <a:bodyPr>
            <a:normAutofit fontScale="92500"/>
          </a:bodyPr>
          <a:lstStyle/>
          <a:p>
            <a:r>
              <a:rPr lang="en-US" dirty="0"/>
              <a:t>Reading code isn’t very interesting, especially when its as trivial as “Hello World”.</a:t>
            </a:r>
          </a:p>
          <a:p>
            <a:r>
              <a:rPr lang="en-US" dirty="0"/>
              <a:t>What is more interesting is seeing what is does. But first we need to compile the program.</a:t>
            </a:r>
          </a:p>
          <a:p>
            <a:r>
              <a:rPr lang="en-US" dirty="0"/>
              <a:t>The compiler turns out source files into machine code that is able to run on our device.</a:t>
            </a:r>
          </a:p>
        </p:txBody>
      </p:sp>
      <p:sp>
        <p:nvSpPr>
          <p:cNvPr id="3" name="Text Placeholder 8">
            <a:extLst>
              <a:ext uri="{FF2B5EF4-FFF2-40B4-BE49-F238E27FC236}">
                <a16:creationId xmlns:a16="http://schemas.microsoft.com/office/drawing/2014/main" id="{7DD3986E-B044-A22B-86FC-84D9D297564B}"/>
              </a:ext>
            </a:extLst>
          </p:cNvPr>
          <p:cNvSpPr>
            <a:spLocks noGrp="1"/>
          </p:cNvSpPr>
          <p:nvPr>
            <p:ph type="body" idx="1"/>
          </p:nvPr>
        </p:nvSpPr>
        <p:spPr>
          <a:xfrm>
            <a:off x="550864" y="1731375"/>
            <a:ext cx="5437186" cy="535354"/>
          </a:xfrm>
        </p:spPr>
        <p:txBody>
          <a:bodyPr/>
          <a:lstStyle/>
          <a:p>
            <a:r>
              <a:rPr lang="en-US" dirty="0"/>
              <a:t>The compiler</a:t>
            </a:r>
          </a:p>
        </p:txBody>
      </p:sp>
      <p:sp>
        <p:nvSpPr>
          <p:cNvPr id="8" name="Text Placeholder 10">
            <a:extLst>
              <a:ext uri="{FF2B5EF4-FFF2-40B4-BE49-F238E27FC236}">
                <a16:creationId xmlns:a16="http://schemas.microsoft.com/office/drawing/2014/main" id="{C2063FEE-69E8-FF4E-8323-4385C5F0A9A5}"/>
              </a:ext>
            </a:extLst>
          </p:cNvPr>
          <p:cNvSpPr>
            <a:spLocks noGrp="1"/>
          </p:cNvSpPr>
          <p:nvPr>
            <p:ph type="body" sz="quarter" idx="3"/>
          </p:nvPr>
        </p:nvSpPr>
        <p:spPr>
          <a:xfrm>
            <a:off x="6212024" y="1731375"/>
            <a:ext cx="5436392" cy="535354"/>
          </a:xfrm>
        </p:spPr>
        <p:txBody>
          <a:bodyPr/>
          <a:lstStyle/>
          <a:p>
            <a:r>
              <a:rPr lang="en-US" dirty="0"/>
              <a:t>The command</a:t>
            </a:r>
          </a:p>
        </p:txBody>
      </p:sp>
      <p:cxnSp>
        <p:nvCxnSpPr>
          <p:cNvPr id="13" name="Straight Arrow Connector 12">
            <a:extLst>
              <a:ext uri="{FF2B5EF4-FFF2-40B4-BE49-F238E27FC236}">
                <a16:creationId xmlns:a16="http://schemas.microsoft.com/office/drawing/2014/main" id="{4AF0525F-3CB8-4CB9-2CFC-1C1AB3FC35C1}"/>
              </a:ext>
            </a:extLst>
          </p:cNvPr>
          <p:cNvCxnSpPr>
            <a:cxnSpLocks/>
            <a:stCxn id="14" idx="0"/>
          </p:cNvCxnSpPr>
          <p:nvPr/>
        </p:nvCxnSpPr>
        <p:spPr>
          <a:xfrm flipV="1">
            <a:off x="6701709" y="2791952"/>
            <a:ext cx="0" cy="709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BD7A9-7056-819E-8C47-A77C7E7B5245}"/>
              </a:ext>
            </a:extLst>
          </p:cNvPr>
          <p:cNvSpPr txBox="1"/>
          <p:nvPr/>
        </p:nvSpPr>
        <p:spPr>
          <a:xfrm>
            <a:off x="6125546" y="3501746"/>
            <a:ext cx="1152325" cy="461665"/>
          </a:xfrm>
          <a:prstGeom prst="rect">
            <a:avLst/>
          </a:prstGeom>
          <a:noFill/>
        </p:spPr>
        <p:txBody>
          <a:bodyPr wrap="square" rtlCol="0">
            <a:spAutoFit/>
          </a:bodyPr>
          <a:lstStyle/>
          <a:p>
            <a:r>
              <a:rPr lang="en-AU" sz="1200" dirty="0"/>
              <a:t>The GCC C++ compiler</a:t>
            </a:r>
          </a:p>
        </p:txBody>
      </p:sp>
      <p:cxnSp>
        <p:nvCxnSpPr>
          <p:cNvPr id="19" name="Straight Arrow Connector 18">
            <a:extLst>
              <a:ext uri="{FF2B5EF4-FFF2-40B4-BE49-F238E27FC236}">
                <a16:creationId xmlns:a16="http://schemas.microsoft.com/office/drawing/2014/main" id="{E917BDB5-C2F7-3C86-EC2E-00C9CEEE3B83}"/>
              </a:ext>
            </a:extLst>
          </p:cNvPr>
          <p:cNvCxnSpPr>
            <a:cxnSpLocks/>
            <a:stCxn id="20" idx="0"/>
          </p:cNvCxnSpPr>
          <p:nvPr/>
        </p:nvCxnSpPr>
        <p:spPr>
          <a:xfrm flipV="1">
            <a:off x="7771777" y="2785876"/>
            <a:ext cx="0" cy="1363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19DE5AC-9061-45B5-5347-FEA428B91E8D}"/>
              </a:ext>
            </a:extLst>
          </p:cNvPr>
          <p:cNvSpPr txBox="1"/>
          <p:nvPr/>
        </p:nvSpPr>
        <p:spPr>
          <a:xfrm>
            <a:off x="7168008" y="4149806"/>
            <a:ext cx="1207537" cy="461665"/>
          </a:xfrm>
          <a:prstGeom prst="rect">
            <a:avLst/>
          </a:prstGeom>
          <a:noFill/>
        </p:spPr>
        <p:txBody>
          <a:bodyPr wrap="square" rtlCol="0">
            <a:spAutoFit/>
          </a:bodyPr>
          <a:lstStyle/>
          <a:p>
            <a:r>
              <a:rPr lang="en-AU" sz="1200" dirty="0"/>
              <a:t>The C++ standard to use</a:t>
            </a:r>
          </a:p>
        </p:txBody>
      </p:sp>
      <p:cxnSp>
        <p:nvCxnSpPr>
          <p:cNvPr id="23" name="Straight Arrow Connector 22">
            <a:extLst>
              <a:ext uri="{FF2B5EF4-FFF2-40B4-BE49-F238E27FC236}">
                <a16:creationId xmlns:a16="http://schemas.microsoft.com/office/drawing/2014/main" id="{A92DAE26-E5BF-8EB0-2E76-90973325E9BD}"/>
              </a:ext>
            </a:extLst>
          </p:cNvPr>
          <p:cNvCxnSpPr>
            <a:cxnSpLocks/>
            <a:stCxn id="28" idx="0"/>
          </p:cNvCxnSpPr>
          <p:nvPr/>
        </p:nvCxnSpPr>
        <p:spPr>
          <a:xfrm flipV="1">
            <a:off x="8717043" y="2785876"/>
            <a:ext cx="0" cy="625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E8B8D7F-5697-0746-1485-DCBFD1064313}"/>
              </a:ext>
            </a:extLst>
          </p:cNvPr>
          <p:cNvSpPr txBox="1"/>
          <p:nvPr/>
        </p:nvSpPr>
        <p:spPr>
          <a:xfrm>
            <a:off x="8265684" y="3411464"/>
            <a:ext cx="902717" cy="276999"/>
          </a:xfrm>
          <a:prstGeom prst="rect">
            <a:avLst/>
          </a:prstGeom>
          <a:noFill/>
        </p:spPr>
        <p:txBody>
          <a:bodyPr wrap="square" rtlCol="0">
            <a:spAutoFit/>
          </a:bodyPr>
          <a:lstStyle/>
          <a:p>
            <a:r>
              <a:rPr lang="en-AU" sz="1200" dirty="0"/>
              <a:t>Output flag</a:t>
            </a:r>
          </a:p>
        </p:txBody>
      </p:sp>
      <p:cxnSp>
        <p:nvCxnSpPr>
          <p:cNvPr id="30" name="Straight Arrow Connector 29">
            <a:extLst>
              <a:ext uri="{FF2B5EF4-FFF2-40B4-BE49-F238E27FC236}">
                <a16:creationId xmlns:a16="http://schemas.microsoft.com/office/drawing/2014/main" id="{8046955B-965F-CDB2-7455-41D24E9C4358}"/>
              </a:ext>
            </a:extLst>
          </p:cNvPr>
          <p:cNvCxnSpPr>
            <a:cxnSpLocks/>
            <a:stCxn id="32" idx="0"/>
          </p:cNvCxnSpPr>
          <p:nvPr/>
        </p:nvCxnSpPr>
        <p:spPr>
          <a:xfrm flipV="1">
            <a:off x="9531774" y="2785876"/>
            <a:ext cx="0" cy="1534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014CC980-5DB0-18A4-62E8-A7C0023FAD71}"/>
              </a:ext>
            </a:extLst>
          </p:cNvPr>
          <p:cNvSpPr txBox="1"/>
          <p:nvPr/>
        </p:nvSpPr>
        <p:spPr>
          <a:xfrm>
            <a:off x="8928005" y="4319942"/>
            <a:ext cx="1207537" cy="276999"/>
          </a:xfrm>
          <a:prstGeom prst="rect">
            <a:avLst/>
          </a:prstGeom>
          <a:noFill/>
        </p:spPr>
        <p:txBody>
          <a:bodyPr wrap="square" rtlCol="0">
            <a:spAutoFit/>
          </a:bodyPr>
          <a:lstStyle/>
          <a:p>
            <a:r>
              <a:rPr lang="en-AU" sz="1200" dirty="0"/>
              <a:t>Output filename</a:t>
            </a:r>
          </a:p>
        </p:txBody>
      </p:sp>
      <p:sp>
        <p:nvSpPr>
          <p:cNvPr id="36" name="TextBox 35">
            <a:extLst>
              <a:ext uri="{FF2B5EF4-FFF2-40B4-BE49-F238E27FC236}">
                <a16:creationId xmlns:a16="http://schemas.microsoft.com/office/drawing/2014/main" id="{D2011002-98F1-8F09-EAAB-63E2D97F55C1}"/>
              </a:ext>
            </a:extLst>
          </p:cNvPr>
          <p:cNvSpPr txBox="1"/>
          <p:nvPr/>
        </p:nvSpPr>
        <p:spPr>
          <a:xfrm>
            <a:off x="10249159" y="3495179"/>
            <a:ext cx="1091682" cy="276999"/>
          </a:xfrm>
          <a:prstGeom prst="rect">
            <a:avLst/>
          </a:prstGeom>
          <a:noFill/>
        </p:spPr>
        <p:txBody>
          <a:bodyPr wrap="square" rtlCol="0">
            <a:spAutoFit/>
          </a:bodyPr>
          <a:lstStyle/>
          <a:p>
            <a:r>
              <a:rPr lang="en-AU" sz="1200" dirty="0"/>
              <a:t>Source file</a:t>
            </a:r>
          </a:p>
        </p:txBody>
      </p:sp>
      <p:sp>
        <p:nvSpPr>
          <p:cNvPr id="56" name="Content Placeholder 11">
            <a:extLst>
              <a:ext uri="{FF2B5EF4-FFF2-40B4-BE49-F238E27FC236}">
                <a16:creationId xmlns:a16="http://schemas.microsoft.com/office/drawing/2014/main" id="{8AE686B3-C44C-D7C7-08E7-B996ABB0A1D9}"/>
              </a:ext>
            </a:extLst>
          </p:cNvPr>
          <p:cNvSpPr txBox="1">
            <a:spLocks/>
          </p:cNvSpPr>
          <p:nvPr/>
        </p:nvSpPr>
        <p:spPr>
          <a:xfrm>
            <a:off x="6096000" y="5068950"/>
            <a:ext cx="5378243" cy="861309"/>
          </a:xfrm>
          <a:prstGeom prst="rect">
            <a:avLst/>
          </a:prstGeom>
        </p:spPr>
        <p:txBody>
          <a:bodyPr vert="horz" wrap="square" lIns="0" tIns="0" rIns="0" bIns="0" rtlCol="0">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spcAft>
                <a:spcPts val="0"/>
              </a:spcAft>
              <a:buFont typeface="Arial" panose="020B0604020202020204" pitchFamily="34" charset="0"/>
              <a:buNone/>
            </a:pPr>
            <a:r>
              <a:rPr lang="en-US" sz="1800" dirty="0">
                <a:solidFill>
                  <a:srgbClr val="F7F1FF"/>
                </a:solidFill>
              </a:rPr>
              <a:t>To run the code use:</a:t>
            </a:r>
          </a:p>
          <a:p>
            <a:pPr marL="0" indent="0">
              <a:lnSpc>
                <a:spcPct val="120000"/>
              </a:lnSpc>
              <a:spcBef>
                <a:spcPts val="0"/>
              </a:spcBef>
              <a:spcAft>
                <a:spcPts val="0"/>
              </a:spcAft>
              <a:buFont typeface="Arial" panose="020B0604020202020204" pitchFamily="34" charset="0"/>
              <a:buNone/>
            </a:pPr>
            <a:r>
              <a:rPr lang="en-US" sz="1800" dirty="0">
                <a:solidFill>
                  <a:srgbClr val="F7F1FF"/>
                </a:solidFill>
                <a:latin typeface="Consolas" panose="020B0609020204030204" pitchFamily="49" charset="0"/>
              </a:rPr>
              <a:t>./build/hello</a:t>
            </a:r>
          </a:p>
        </p:txBody>
      </p:sp>
      <p:cxnSp>
        <p:nvCxnSpPr>
          <p:cNvPr id="59" name="Straight Arrow Connector 58">
            <a:extLst>
              <a:ext uri="{FF2B5EF4-FFF2-40B4-BE49-F238E27FC236}">
                <a16:creationId xmlns:a16="http://schemas.microsoft.com/office/drawing/2014/main" id="{F1C4563D-6D7C-52E5-5CA4-965BBEAFEB48}"/>
              </a:ext>
            </a:extLst>
          </p:cNvPr>
          <p:cNvCxnSpPr>
            <a:cxnSpLocks/>
            <a:stCxn id="36" idx="0"/>
            <a:endCxn id="27" idx="1"/>
          </p:cNvCxnSpPr>
          <p:nvPr/>
        </p:nvCxnSpPr>
        <p:spPr>
          <a:xfrm flipH="1" flipV="1">
            <a:off x="10784261" y="2810908"/>
            <a:ext cx="10739" cy="684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02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Compiler Explorer and </a:t>
            </a:r>
            <a:r>
              <a:rPr lang="en-US" dirty="0" err="1"/>
              <a:t>cppreference</a:t>
            </a:r>
            <a:endParaRPr lang="en-US" dirty="0"/>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Compiler Explorer</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Autofit/>
          </a:bodyPr>
          <a:lstStyle/>
          <a:p>
            <a:r>
              <a:rPr lang="en-US" dirty="0"/>
              <a:t>Compiler Explorer (Godbolt) is an online compiler for C++</a:t>
            </a:r>
          </a:p>
          <a:p>
            <a:r>
              <a:rPr lang="en-US" dirty="0"/>
              <a:t>It allows you to test small C++ code snippets on different compilers, architectures and standards of C++.</a:t>
            </a:r>
          </a:p>
          <a:p>
            <a:r>
              <a:rPr lang="en-US" dirty="0"/>
              <a:t>It also allows you to share permalink to C++ instances on Godbolt (see </a:t>
            </a:r>
            <a:r>
              <a:rPr lang="en-US" dirty="0">
                <a:hlinkClick r:id="rId3"/>
              </a:rPr>
              <a:t>here</a:t>
            </a:r>
            <a:r>
              <a:rPr lang="en-US" dirty="0"/>
              <a:t>).</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err="1"/>
              <a:t>Cppreference</a:t>
            </a:r>
            <a:endParaRPr lang="en-US" dirty="0"/>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0000" lnSpcReduction="20000"/>
          </a:bodyPr>
          <a:lstStyle/>
          <a:p>
            <a:r>
              <a:rPr lang="en-US" dirty="0" err="1">
                <a:hlinkClick r:id="rId4"/>
              </a:rPr>
              <a:t>cppreference</a:t>
            </a:r>
            <a:r>
              <a:rPr lang="en-US" dirty="0"/>
              <a:t> is an online C++ reference.</a:t>
            </a:r>
          </a:p>
          <a:p>
            <a:r>
              <a:rPr lang="en-US" dirty="0"/>
              <a:t>It breaks down the C++ language and Standard Library features down into the individual sub-libraries an allows for up-to-date, per-standard references to all of C++.</a:t>
            </a:r>
          </a:p>
          <a:p>
            <a:r>
              <a:rPr lang="en-US" dirty="0"/>
              <a:t>It is verbose at first, but it gives a good overview of everything you have available to you in the language, algorithmic complexities, defect reports and implementation details about every component.</a:t>
            </a:r>
          </a:p>
          <a:p>
            <a:r>
              <a:rPr lang="en-US" dirty="0"/>
              <a:t>We will be using it extensively to showcase many C++ features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10230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Discussion</a:t>
            </a:r>
          </a:p>
        </p:txBody>
      </p:sp>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19</a:t>
            </a:fld>
            <a:endParaRPr lang="en-US"/>
          </a:p>
        </p:txBody>
      </p:sp>
      <p:pic>
        <p:nvPicPr>
          <p:cNvPr id="20" name="Picture 19" descr="Icon&#10;&#10;Description automatically generated">
            <a:extLst>
              <a:ext uri="{FF2B5EF4-FFF2-40B4-BE49-F238E27FC236}">
                <a16:creationId xmlns:a16="http://schemas.microsoft.com/office/drawing/2014/main" id="{4581F6AF-86C5-0A8F-9726-BABB650E954E}"/>
              </a:ext>
            </a:extLst>
          </p:cNvPr>
          <p:cNvPicPr>
            <a:picLocks noChangeAspect="1"/>
          </p:cNvPicPr>
          <p:nvPr/>
        </p:nvPicPr>
        <p:blipFill>
          <a:blip r:embed="rId3"/>
          <a:stretch>
            <a:fillRect/>
          </a:stretch>
        </p:blipFill>
        <p:spPr>
          <a:xfrm>
            <a:off x="8948856" y="490030"/>
            <a:ext cx="2203214" cy="2476500"/>
          </a:xfrm>
          <a:prstGeom prst="rect">
            <a:avLst/>
          </a:prstGeom>
        </p:spPr>
      </p:pic>
      <p:pic>
        <p:nvPicPr>
          <p:cNvPr id="24" name="Picture Placeholder 23" descr="Icon&#10;&#10;Description automatically generated">
            <a:extLst>
              <a:ext uri="{FF2B5EF4-FFF2-40B4-BE49-F238E27FC236}">
                <a16:creationId xmlns:a16="http://schemas.microsoft.com/office/drawing/2014/main" id="{43B24946-5F70-F006-2752-8CAB2D6B3ACB}"/>
              </a:ext>
            </a:extLst>
          </p:cNvPr>
          <p:cNvPicPr>
            <a:picLocks noGrp="1" noChangeAspect="1"/>
          </p:cNvPicPr>
          <p:nvPr>
            <p:ph type="pic" sz="quarter" idx="13"/>
          </p:nvPr>
        </p:nvPicPr>
        <p:blipFill>
          <a:blip r:embed="rId4"/>
          <a:srcRect t="23" b="23"/>
          <a:stretch>
            <a:fillRect/>
          </a:stretch>
        </p:blipFill>
        <p:spPr>
          <a:solidFill>
            <a:schemeClr val="tx1"/>
          </a:solidFill>
        </p:spPr>
      </p:pic>
      <p:sp>
        <p:nvSpPr>
          <p:cNvPr id="5" name="Content Placeholder 4">
            <a:extLst>
              <a:ext uri="{FF2B5EF4-FFF2-40B4-BE49-F238E27FC236}">
                <a16:creationId xmlns:a16="http://schemas.microsoft.com/office/drawing/2014/main" id="{BE0FCAA4-DC64-9337-C738-1899A9911E6C}"/>
              </a:ext>
            </a:extLst>
          </p:cNvPr>
          <p:cNvSpPr>
            <a:spLocks noGrp="1"/>
          </p:cNvSpPr>
          <p:nvPr>
            <p:ph idx="1"/>
          </p:nvPr>
        </p:nvSpPr>
        <p:spPr/>
        <p:txBody>
          <a:bodyPr/>
          <a:lstStyle/>
          <a:p>
            <a:pPr marL="342900" indent="-342900">
              <a:buFont typeface="Arial" panose="020B0604020202020204" pitchFamily="34" charset="0"/>
              <a:buChar char="•"/>
            </a:pPr>
            <a:r>
              <a:rPr lang="en-US" dirty="0"/>
              <a:t>Any questions?</a:t>
            </a:r>
          </a:p>
          <a:p>
            <a:pPr marL="342900" indent="-342900">
              <a:buFont typeface="Arial" panose="020B0604020202020204" pitchFamily="34" charset="0"/>
              <a:buChar char="•"/>
            </a:pPr>
            <a:r>
              <a:rPr lang="en-US" dirty="0"/>
              <a:t>Need help?</a:t>
            </a:r>
          </a:p>
          <a:p>
            <a:pPr marL="342900" indent="-342900">
              <a:buFont typeface="Arial" panose="020B0604020202020204" pitchFamily="34" charset="0"/>
              <a:buChar char="•"/>
            </a:pPr>
            <a:r>
              <a:rPr lang="en-US" dirty="0"/>
              <a:t>Open discussion.</a:t>
            </a:r>
          </a:p>
          <a:p>
            <a:pPr marL="342900" indent="-342900">
              <a:buFont typeface="Arial" panose="020B0604020202020204" pitchFamily="34" charset="0"/>
              <a:buChar char="•"/>
            </a:pPr>
            <a:r>
              <a:rPr lang="en-US" dirty="0"/>
              <a:t>Concerns?</a:t>
            </a:r>
          </a:p>
        </p:txBody>
      </p:sp>
    </p:spTree>
    <p:extLst>
      <p:ext uri="{BB962C8B-B14F-4D97-AF65-F5344CB8AC3E}">
        <p14:creationId xmlns:p14="http://schemas.microsoft.com/office/powerpoint/2010/main" val="23536897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Welcome</a:t>
            </a:r>
          </a:p>
        </p:txBody>
      </p:sp>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a:bodyPr>
          <a:lstStyle/>
          <a:p>
            <a:pPr marL="0" indent="0">
              <a:buNone/>
            </a:pPr>
            <a:r>
              <a:rPr lang="en-US" dirty="0"/>
              <a:t>Welcome to High Performance Programming Team. Over the course of this workshop series, you will learn to use the C++ programming language and create high performance software.</a:t>
            </a:r>
          </a:p>
        </p:txBody>
      </p:sp>
      <p:pic>
        <p:nvPicPr>
          <p:cNvPr id="14" name="Picture Placeholder 13" descr="A group of people looking at a paper&#10;&#10;Description automatically generated with low confidence">
            <a:extLst>
              <a:ext uri="{FF2B5EF4-FFF2-40B4-BE49-F238E27FC236}">
                <a16:creationId xmlns:a16="http://schemas.microsoft.com/office/drawing/2014/main" id="{FD881439-28FB-936A-E656-7C2AE365BA56}"/>
              </a:ext>
            </a:extLst>
          </p:cNvPr>
          <p:cNvPicPr>
            <a:picLocks noGrp="1" noChangeAspect="1"/>
          </p:cNvPicPr>
          <p:nvPr>
            <p:ph type="pic" sz="quarter" idx="13"/>
          </p:nvPr>
        </p:nvPicPr>
        <p:blipFill rotWithShape="1">
          <a:blip r:embed="rId5"/>
          <a:srcRect l="26220" r="19865"/>
          <a:stretch/>
        </p:blipFill>
        <p:spPr>
          <a:xfrm>
            <a:off x="0" y="0"/>
            <a:ext cx="3054096" cy="3776472"/>
          </a:xfrm>
        </p:spPr>
      </p:pic>
      <p:pic>
        <p:nvPicPr>
          <p:cNvPr id="19" name="Picture Placeholder 18" descr="A person using a computer&#10;&#10;Description automatically generated with medium confidence">
            <a:extLst>
              <a:ext uri="{FF2B5EF4-FFF2-40B4-BE49-F238E27FC236}">
                <a16:creationId xmlns:a16="http://schemas.microsoft.com/office/drawing/2014/main" id="{AEC837DF-3B02-0D64-2D04-0EB1F2E9952B}"/>
              </a:ext>
            </a:extLst>
          </p:cNvPr>
          <p:cNvPicPr>
            <a:picLocks noGrp="1" noChangeAspect="1"/>
          </p:cNvPicPr>
          <p:nvPr>
            <p:ph type="pic" sz="quarter" idx="15"/>
          </p:nvPr>
        </p:nvPicPr>
        <p:blipFill>
          <a:blip r:embed="rId6"/>
          <a:srcRect l="22988" r="22988"/>
          <a:stretch>
            <a:fillRect/>
          </a:stretch>
        </p:blipFill>
        <p:spPr/>
      </p:pic>
    </p:spTree>
    <p:extLst>
      <p:ext uri="{BB962C8B-B14F-4D97-AF65-F5344CB8AC3E}">
        <p14:creationId xmlns:p14="http://schemas.microsoft.com/office/powerpoint/2010/main" val="2158886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3" y="550800"/>
            <a:ext cx="7308850" cy="986400"/>
          </a:xfrm>
        </p:spPr>
        <p:txBody>
          <a:bodyPr wrap="square" anchor="ctr">
            <a:normAutofit/>
          </a:bodyPr>
          <a:lstStyle/>
          <a:p>
            <a:r>
              <a:rPr lang="en-US" dirty="0"/>
              <a:t>Next Week</a:t>
            </a:r>
          </a:p>
        </p:txBody>
      </p:sp>
      <p:sp>
        <p:nvSpPr>
          <p:cNvPr id="14" name="Rectangle 13">
            <a:extLst>
              <a:ext uri="{FF2B5EF4-FFF2-40B4-BE49-F238E27FC236}">
                <a16:creationId xmlns:a16="http://schemas.microsoft.com/office/drawing/2014/main" id="{88392DC7-0988-443B-A0D0-E726C7DB6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a:normAutofit/>
          </a:bodyPr>
          <a:lstStyle/>
          <a:p>
            <a:pPr>
              <a:spcAft>
                <a:spcPts val="600"/>
              </a:spcAft>
            </a:pPr>
            <a:r>
              <a:rPr lang="en-US"/>
              <a:t>Tuesday, February 2, 20XX</a:t>
            </a:r>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a:xfrm>
            <a:off x="3359150" y="6507212"/>
            <a:ext cx="6379210" cy="153888"/>
          </a:xfrm>
        </p:spPr>
        <p:txBody>
          <a:bodyPr>
            <a:normAutofit/>
          </a:bodyPr>
          <a:lstStyle/>
          <a:p>
            <a:pPr>
              <a:spcAft>
                <a:spcPts val="600"/>
              </a:spcAft>
            </a:pPr>
            <a:r>
              <a:rPr lang="en-US"/>
              <a:t>MDN High Performance Programming</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normAutofit/>
          </a:bodyPr>
          <a:lstStyle/>
          <a:p>
            <a:pPr>
              <a:spcAft>
                <a:spcPts val="600"/>
              </a:spcAft>
            </a:pPr>
            <a:fld id="{DBA1B0FB-D917-4C8C-928F-313BD683BF39}" type="slidenum">
              <a:rPr lang="en-US" smtClean="0"/>
              <a:pPr>
                <a:spcAft>
                  <a:spcPts val="600"/>
                </a:spcAft>
              </a:pPr>
              <a:t>20</a:t>
            </a:fld>
            <a:endParaRPr lang="en-US"/>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3814993549"/>
              </p:ext>
            </p:extLst>
          </p:nvPr>
        </p:nvGraphicFramePr>
        <p:xfrm>
          <a:off x="550863" y="2624135"/>
          <a:ext cx="11090276" cy="3468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9552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a:bodyPr>
          <a:lstStyle/>
          <a:p>
            <a:r>
              <a:rPr lang="en-US" dirty="0"/>
              <a:t>Today you setup your device for developing C++. You got your first introduction to C++ and learnt a little about the type of things you can accomplish with C++.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21</a:t>
            </a:fld>
            <a:endParaRPr lang="en-US"/>
          </a:p>
        </p:txBody>
      </p:sp>
    </p:spTree>
    <p:extLst>
      <p:ext uri="{BB962C8B-B14F-4D97-AF65-F5344CB8AC3E}">
        <p14:creationId xmlns:p14="http://schemas.microsoft.com/office/powerpoint/2010/main" val="3521561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545137" cy="2265216"/>
          </a:xfrm>
        </p:spPr>
        <p:txBody>
          <a:bodyPr/>
          <a:lstStyle/>
          <a:p>
            <a:r>
              <a:rPr lang="en-US" dirty="0"/>
              <a:t>Tyler Swann</a:t>
            </a:r>
          </a:p>
          <a:p>
            <a:r>
              <a:rPr lang="en-US" dirty="0">
                <a:hlinkClick r:id="rId2"/>
              </a:rPr>
              <a:t>https://github.com/MonashDeepNeuron/HPP</a:t>
            </a:r>
            <a:r>
              <a:rPr lang="en-US" dirty="0"/>
              <a:t> </a:t>
            </a: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a:lstStyle/>
          <a:p>
            <a:r>
              <a:rPr lang="en-US" dirty="0"/>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Tree>
    <p:extLst>
      <p:ext uri="{BB962C8B-B14F-4D97-AF65-F5344CB8AC3E}">
        <p14:creationId xmlns:p14="http://schemas.microsoft.com/office/powerpoint/2010/main" val="3247798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Agenda</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pPr marL="342900" indent="-342900">
              <a:buFont typeface="Arial" panose="020B0604020202020204" pitchFamily="34" charset="0"/>
              <a:buChar char="•"/>
            </a:pPr>
            <a:r>
              <a:rPr lang="en-US" dirty="0"/>
              <a:t>Introductions</a:t>
            </a:r>
          </a:p>
          <a:p>
            <a:pPr marL="342900" indent="-342900">
              <a:buFont typeface="Arial" panose="020B0604020202020204" pitchFamily="34" charset="0"/>
              <a:buChar char="•"/>
            </a:pPr>
            <a:r>
              <a:rPr lang="en-US" dirty="0"/>
              <a:t>This week’s meetup (agenda)</a:t>
            </a:r>
          </a:p>
          <a:p>
            <a:pPr marL="342900" indent="-342900">
              <a:buFont typeface="Arial" panose="020B0604020202020204" pitchFamily="34" charset="0"/>
              <a:buChar char="•"/>
            </a:pPr>
            <a:r>
              <a:rPr lang="en-US" dirty="0"/>
              <a:t>Series overview &amp; timeline</a:t>
            </a:r>
          </a:p>
          <a:p>
            <a:pPr marL="342900" indent="-342900">
              <a:buFont typeface="Arial" panose="020B0604020202020204" pitchFamily="34" charset="0"/>
              <a:buChar char="•"/>
            </a:pPr>
            <a:r>
              <a:rPr lang="en-US" dirty="0"/>
              <a:t>Resources</a:t>
            </a:r>
          </a:p>
          <a:p>
            <a:pPr marL="342900" indent="-342900">
              <a:buFont typeface="Arial" panose="020B0604020202020204" pitchFamily="34" charset="0"/>
              <a:buChar char="•"/>
            </a:pPr>
            <a:r>
              <a:rPr lang="en-US" dirty="0"/>
              <a:t>Content</a:t>
            </a:r>
          </a:p>
          <a:p>
            <a:pPr marL="342900" indent="-342900">
              <a:buFont typeface="Arial" panose="020B0604020202020204" pitchFamily="34" charset="0"/>
              <a:buChar char="•"/>
            </a:pPr>
            <a:r>
              <a:rPr lang="en-US" dirty="0"/>
              <a:t>Discussion</a:t>
            </a:r>
          </a:p>
          <a:p>
            <a:pPr marL="342900" indent="-342900">
              <a:buFont typeface="Arial" panose="020B0604020202020204" pitchFamily="34" charset="0"/>
              <a:buChar char="•"/>
            </a:pPr>
            <a:endParaRPr lang="en-US" dirty="0"/>
          </a:p>
        </p:txBody>
      </p:sp>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pic>
        <p:nvPicPr>
          <p:cNvPr id="20" name="Picture 19" descr="Icon&#10;&#10;Description automatically generated">
            <a:extLst>
              <a:ext uri="{FF2B5EF4-FFF2-40B4-BE49-F238E27FC236}">
                <a16:creationId xmlns:a16="http://schemas.microsoft.com/office/drawing/2014/main" id="{4581F6AF-86C5-0A8F-9726-BABB650E954E}"/>
              </a:ext>
            </a:extLst>
          </p:cNvPr>
          <p:cNvPicPr>
            <a:picLocks noChangeAspect="1"/>
          </p:cNvPicPr>
          <p:nvPr/>
        </p:nvPicPr>
        <p:blipFill>
          <a:blip r:embed="rId3"/>
          <a:stretch>
            <a:fillRect/>
          </a:stretch>
        </p:blipFill>
        <p:spPr>
          <a:xfrm>
            <a:off x="8948856" y="490030"/>
            <a:ext cx="2203214" cy="2476500"/>
          </a:xfrm>
          <a:prstGeom prst="rect">
            <a:avLst/>
          </a:prstGeom>
        </p:spPr>
      </p:pic>
      <p:pic>
        <p:nvPicPr>
          <p:cNvPr id="24" name="Picture Placeholder 23" descr="Icon&#10;&#10;Description automatically generated">
            <a:extLst>
              <a:ext uri="{FF2B5EF4-FFF2-40B4-BE49-F238E27FC236}">
                <a16:creationId xmlns:a16="http://schemas.microsoft.com/office/drawing/2014/main" id="{43B24946-5F70-F006-2752-8CAB2D6B3ACB}"/>
              </a:ext>
            </a:extLst>
          </p:cNvPr>
          <p:cNvPicPr>
            <a:picLocks noGrp="1" noChangeAspect="1"/>
          </p:cNvPicPr>
          <p:nvPr>
            <p:ph type="pic" sz="quarter" idx="13"/>
          </p:nvPr>
        </p:nvPicPr>
        <p:blipFill>
          <a:blip r:embed="rId4"/>
          <a:srcRect t="23" b="23"/>
          <a:stretch>
            <a:fillRect/>
          </a:stretch>
        </p:blipFill>
        <p:spPr>
          <a:solidFill>
            <a:schemeClr val="tx1"/>
          </a:solidFill>
        </p:spPr>
      </p:pic>
    </p:spTree>
    <p:extLst>
      <p:ext uri="{BB962C8B-B14F-4D97-AF65-F5344CB8AC3E}">
        <p14:creationId xmlns:p14="http://schemas.microsoft.com/office/powerpoint/2010/main" val="2313234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2A30C0-1BC4-4764-9C0F-5D811CAB8312}"/>
              </a:ext>
            </a:extLst>
          </p:cNvPr>
          <p:cNvSpPr>
            <a:spLocks noGrp="1"/>
          </p:cNvSpPr>
          <p:nvPr>
            <p:ph type="ctrTitle"/>
          </p:nvPr>
        </p:nvSpPr>
        <p:spPr>
          <a:xfrm>
            <a:off x="548640" y="548640"/>
            <a:ext cx="8281987" cy="1253041"/>
          </a:xfrm>
        </p:spPr>
        <p:txBody>
          <a:bodyPr/>
          <a:lstStyle/>
          <a:p>
            <a:r>
              <a:rPr lang="en-US" dirty="0"/>
              <a:t>Meeting the Team</a:t>
            </a:r>
          </a:p>
        </p:txBody>
      </p:sp>
      <p:sp>
        <p:nvSpPr>
          <p:cNvPr id="41" name="Text Placeholder 40">
            <a:extLst>
              <a:ext uri="{FF2B5EF4-FFF2-40B4-BE49-F238E27FC236}">
                <a16:creationId xmlns:a16="http://schemas.microsoft.com/office/drawing/2014/main" id="{91181F6D-A54F-4289-8C36-80ECE3B2C8E2}"/>
              </a:ext>
            </a:extLst>
          </p:cNvPr>
          <p:cNvSpPr>
            <a:spLocks noGrp="1"/>
          </p:cNvSpPr>
          <p:nvPr>
            <p:ph type="body" sz="quarter" idx="18"/>
          </p:nvPr>
        </p:nvSpPr>
        <p:spPr>
          <a:xfrm>
            <a:off x="1079500" y="3781425"/>
            <a:ext cx="1711325" cy="365760"/>
          </a:xfrm>
        </p:spPr>
        <p:txBody>
          <a:bodyPr/>
          <a:lstStyle/>
          <a:p>
            <a:r>
              <a:rPr lang="en-US" dirty="0"/>
              <a:t>Tyler Swann</a:t>
            </a:r>
          </a:p>
        </p:txBody>
      </p:sp>
      <p:sp>
        <p:nvSpPr>
          <p:cNvPr id="15" name="Subtitle 14">
            <a:extLst>
              <a:ext uri="{FF2B5EF4-FFF2-40B4-BE49-F238E27FC236}">
                <a16:creationId xmlns:a16="http://schemas.microsoft.com/office/drawing/2014/main" id="{84D39D81-9726-4BD7-BDC0-FA0B2AD0D219}"/>
              </a:ext>
            </a:extLst>
          </p:cNvPr>
          <p:cNvSpPr>
            <a:spLocks noGrp="1"/>
          </p:cNvSpPr>
          <p:nvPr>
            <p:ph type="body" sz="quarter" idx="17"/>
          </p:nvPr>
        </p:nvSpPr>
        <p:spPr>
          <a:xfrm>
            <a:off x="1078733" y="4232949"/>
            <a:ext cx="1711572" cy="638175"/>
          </a:xfrm>
        </p:spPr>
        <p:txBody>
          <a:bodyPr/>
          <a:lstStyle/>
          <a:p>
            <a:r>
              <a:rPr lang="en-US" dirty="0"/>
              <a:t>Manager</a:t>
            </a:r>
          </a:p>
        </p:txBody>
      </p:sp>
      <p:sp>
        <p:nvSpPr>
          <p:cNvPr id="43" name="Text Placeholder 42">
            <a:extLst>
              <a:ext uri="{FF2B5EF4-FFF2-40B4-BE49-F238E27FC236}">
                <a16:creationId xmlns:a16="http://schemas.microsoft.com/office/drawing/2014/main" id="{E4387CED-5FBE-4AFF-B64D-975B5574F16F}"/>
              </a:ext>
            </a:extLst>
          </p:cNvPr>
          <p:cNvSpPr>
            <a:spLocks noGrp="1"/>
          </p:cNvSpPr>
          <p:nvPr>
            <p:ph type="body" sz="quarter" idx="20"/>
          </p:nvPr>
        </p:nvSpPr>
        <p:spPr>
          <a:xfrm>
            <a:off x="3839151" y="3781425"/>
            <a:ext cx="1711325" cy="365760"/>
          </a:xfrm>
        </p:spPr>
        <p:txBody>
          <a:bodyPr/>
          <a:lstStyle/>
          <a:p>
            <a:r>
              <a:rPr lang="en-US" dirty="0"/>
              <a:t>Name</a:t>
            </a:r>
          </a:p>
        </p:txBody>
      </p:sp>
      <p:sp>
        <p:nvSpPr>
          <p:cNvPr id="42" name="Text Placeholder 41">
            <a:extLst>
              <a:ext uri="{FF2B5EF4-FFF2-40B4-BE49-F238E27FC236}">
                <a16:creationId xmlns:a16="http://schemas.microsoft.com/office/drawing/2014/main" id="{CCDF84CD-BC27-4182-9FBA-9D4FEED95410}"/>
              </a:ext>
            </a:extLst>
          </p:cNvPr>
          <p:cNvSpPr>
            <a:spLocks noGrp="1"/>
          </p:cNvSpPr>
          <p:nvPr>
            <p:ph type="body" sz="quarter" idx="19"/>
          </p:nvPr>
        </p:nvSpPr>
        <p:spPr>
          <a:xfrm>
            <a:off x="3838384" y="4232949"/>
            <a:ext cx="1711572" cy="638175"/>
          </a:xfrm>
        </p:spPr>
        <p:txBody>
          <a:bodyPr/>
          <a:lstStyle/>
          <a:p>
            <a:r>
              <a:rPr lang="en-US" dirty="0"/>
              <a:t>Title</a:t>
            </a:r>
          </a:p>
        </p:txBody>
      </p:sp>
      <p:sp>
        <p:nvSpPr>
          <p:cNvPr id="45" name="Text Placeholder 44">
            <a:extLst>
              <a:ext uri="{FF2B5EF4-FFF2-40B4-BE49-F238E27FC236}">
                <a16:creationId xmlns:a16="http://schemas.microsoft.com/office/drawing/2014/main" id="{FE5CD03B-066A-46AF-8FB8-E8A78074ABEF}"/>
              </a:ext>
            </a:extLst>
          </p:cNvPr>
          <p:cNvSpPr>
            <a:spLocks noGrp="1"/>
          </p:cNvSpPr>
          <p:nvPr>
            <p:ph type="body" sz="quarter" idx="22"/>
          </p:nvPr>
        </p:nvSpPr>
        <p:spPr>
          <a:xfrm>
            <a:off x="6662743" y="3781425"/>
            <a:ext cx="1711325" cy="365760"/>
          </a:xfrm>
        </p:spPr>
        <p:txBody>
          <a:bodyPr/>
          <a:lstStyle/>
          <a:p>
            <a:r>
              <a:rPr lang="en-US" dirty="0"/>
              <a:t>Name</a:t>
            </a:r>
          </a:p>
        </p:txBody>
      </p:sp>
      <p:sp>
        <p:nvSpPr>
          <p:cNvPr id="44" name="Text Placeholder 43">
            <a:extLst>
              <a:ext uri="{FF2B5EF4-FFF2-40B4-BE49-F238E27FC236}">
                <a16:creationId xmlns:a16="http://schemas.microsoft.com/office/drawing/2014/main" id="{10E83414-3440-46C7-8C07-7D073B69C422}"/>
              </a:ext>
            </a:extLst>
          </p:cNvPr>
          <p:cNvSpPr>
            <a:spLocks noGrp="1"/>
          </p:cNvSpPr>
          <p:nvPr>
            <p:ph type="body" sz="quarter" idx="21"/>
          </p:nvPr>
        </p:nvSpPr>
        <p:spPr>
          <a:xfrm>
            <a:off x="6661976" y="4232949"/>
            <a:ext cx="1711572" cy="638175"/>
          </a:xfrm>
        </p:spPr>
        <p:txBody>
          <a:bodyPr/>
          <a:lstStyle/>
          <a:p>
            <a:r>
              <a:rPr lang="en-US" dirty="0"/>
              <a:t>Title</a:t>
            </a:r>
          </a:p>
        </p:txBody>
      </p:sp>
      <p:sp>
        <p:nvSpPr>
          <p:cNvPr id="47" name="Text Placeholder 46">
            <a:extLst>
              <a:ext uri="{FF2B5EF4-FFF2-40B4-BE49-F238E27FC236}">
                <a16:creationId xmlns:a16="http://schemas.microsoft.com/office/drawing/2014/main" id="{F4640D91-CB97-4FCC-8FEF-F4B22B844DC4}"/>
              </a:ext>
            </a:extLst>
          </p:cNvPr>
          <p:cNvSpPr>
            <a:spLocks noGrp="1"/>
          </p:cNvSpPr>
          <p:nvPr>
            <p:ph type="body" sz="quarter" idx="24"/>
          </p:nvPr>
        </p:nvSpPr>
        <p:spPr>
          <a:xfrm>
            <a:off x="9433112" y="3787288"/>
            <a:ext cx="1711325" cy="365760"/>
          </a:xfrm>
        </p:spPr>
        <p:txBody>
          <a:bodyPr/>
          <a:lstStyle/>
          <a:p>
            <a:r>
              <a:rPr lang="en-US" dirty="0"/>
              <a:t>Name</a:t>
            </a:r>
          </a:p>
        </p:txBody>
      </p:sp>
      <p:sp>
        <p:nvSpPr>
          <p:cNvPr id="3" name="Text Placeholder 2">
            <a:extLst>
              <a:ext uri="{FF2B5EF4-FFF2-40B4-BE49-F238E27FC236}">
                <a16:creationId xmlns:a16="http://schemas.microsoft.com/office/drawing/2014/main" id="{B1C6A53C-7538-4FF9-BC09-EFC116FE7054}"/>
              </a:ext>
            </a:extLst>
          </p:cNvPr>
          <p:cNvSpPr>
            <a:spLocks noGrp="1"/>
          </p:cNvSpPr>
          <p:nvPr>
            <p:ph type="body" sz="quarter" idx="23"/>
          </p:nvPr>
        </p:nvSpPr>
        <p:spPr>
          <a:xfrm>
            <a:off x="9432345" y="4238812"/>
            <a:ext cx="1711572" cy="638175"/>
          </a:xfrm>
        </p:spPr>
        <p:txBody>
          <a:bodyPr/>
          <a:lstStyle/>
          <a:p>
            <a:r>
              <a:rPr lang="en-US" dirty="0"/>
              <a:t>Title</a:t>
            </a:r>
          </a:p>
        </p:txBody>
      </p:sp>
      <p:sp>
        <p:nvSpPr>
          <p:cNvPr id="7" name="Date Placeholder 6">
            <a:extLst>
              <a:ext uri="{FF2B5EF4-FFF2-40B4-BE49-F238E27FC236}">
                <a16:creationId xmlns:a16="http://schemas.microsoft.com/office/drawing/2014/main" id="{45F69D6A-822D-4DB9-A2CC-D9106F1F2B68}"/>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8" name="Footer Placeholder 7">
            <a:extLst>
              <a:ext uri="{FF2B5EF4-FFF2-40B4-BE49-F238E27FC236}">
                <a16:creationId xmlns:a16="http://schemas.microsoft.com/office/drawing/2014/main" id="{6375D7F3-165A-439B-8D1D-6553B68C288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9" name="Slide Number Placeholder 8">
            <a:extLst>
              <a:ext uri="{FF2B5EF4-FFF2-40B4-BE49-F238E27FC236}">
                <a16:creationId xmlns:a16="http://schemas.microsoft.com/office/drawing/2014/main" id="{7AF9A883-CC44-4401-AE67-8FCEACB7DDD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pic>
        <p:nvPicPr>
          <p:cNvPr id="18" name="Picture Placeholder 17" descr="A person smiling for the camera&#10;&#10;Description automatically generated with medium confidence">
            <a:extLst>
              <a:ext uri="{FF2B5EF4-FFF2-40B4-BE49-F238E27FC236}">
                <a16:creationId xmlns:a16="http://schemas.microsoft.com/office/drawing/2014/main" id="{2AA49919-A4AF-9696-F3F3-743E3FB2A64B}"/>
              </a:ext>
            </a:extLst>
          </p:cNvPr>
          <p:cNvPicPr>
            <a:picLocks noGrp="1" noChangeAspect="1"/>
          </p:cNvPicPr>
          <p:nvPr>
            <p:ph type="pic" sz="quarter" idx="13"/>
          </p:nvPr>
        </p:nvPicPr>
        <p:blipFill>
          <a:blip r:embed="rId3"/>
          <a:srcRect t="7559" b="7559"/>
          <a:stretch>
            <a:fillRect/>
          </a:stretch>
        </p:blipFill>
        <p:spPr/>
      </p:pic>
      <p:sp>
        <p:nvSpPr>
          <p:cNvPr id="10" name="Picture Placeholder 9">
            <a:extLst>
              <a:ext uri="{FF2B5EF4-FFF2-40B4-BE49-F238E27FC236}">
                <a16:creationId xmlns:a16="http://schemas.microsoft.com/office/drawing/2014/main" id="{72FEEA83-88D3-F683-FE15-DE96DAA2F1DA}"/>
              </a:ext>
            </a:extLst>
          </p:cNvPr>
          <p:cNvSpPr>
            <a:spLocks noGrp="1"/>
          </p:cNvSpPr>
          <p:nvPr>
            <p:ph type="pic" sz="quarter" idx="14"/>
          </p:nvPr>
        </p:nvSpPr>
        <p:spPr/>
      </p:sp>
      <p:sp>
        <p:nvSpPr>
          <p:cNvPr id="12" name="Picture Placeholder 11">
            <a:extLst>
              <a:ext uri="{FF2B5EF4-FFF2-40B4-BE49-F238E27FC236}">
                <a16:creationId xmlns:a16="http://schemas.microsoft.com/office/drawing/2014/main" id="{9E18DC34-FD15-E9FB-2DE1-3C4C58A5DAC5}"/>
              </a:ext>
            </a:extLst>
          </p:cNvPr>
          <p:cNvSpPr>
            <a:spLocks noGrp="1"/>
          </p:cNvSpPr>
          <p:nvPr>
            <p:ph type="pic" sz="quarter" idx="15"/>
          </p:nvPr>
        </p:nvSpPr>
        <p:spPr/>
      </p:sp>
      <p:sp>
        <p:nvSpPr>
          <p:cNvPr id="14" name="Picture Placeholder 13">
            <a:extLst>
              <a:ext uri="{FF2B5EF4-FFF2-40B4-BE49-F238E27FC236}">
                <a16:creationId xmlns:a16="http://schemas.microsoft.com/office/drawing/2014/main" id="{64DD0C49-988E-C3C2-304D-4016CF1D1DD7}"/>
              </a:ext>
            </a:extLst>
          </p:cNvPr>
          <p:cNvSpPr>
            <a:spLocks noGrp="1"/>
          </p:cNvSpPr>
          <p:nvPr>
            <p:ph type="pic" sz="quarter" idx="16"/>
          </p:nvPr>
        </p:nvSpPr>
        <p:spPr/>
      </p:sp>
    </p:spTree>
    <p:extLst>
      <p:ext uri="{BB962C8B-B14F-4D97-AF65-F5344CB8AC3E}">
        <p14:creationId xmlns:p14="http://schemas.microsoft.com/office/powerpoint/2010/main" val="297987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Series Overview </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What we hope to teach</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70000" lnSpcReduction="20000"/>
          </a:bodyPr>
          <a:lstStyle/>
          <a:p>
            <a:r>
              <a:rPr lang="en-US" dirty="0"/>
              <a:t> A good, foundational understanding of programming techniques.</a:t>
            </a:r>
          </a:p>
          <a:p>
            <a:r>
              <a:rPr lang="en-US" dirty="0"/>
              <a:t>Knowledge of the C++ programming language.</a:t>
            </a:r>
          </a:p>
          <a:p>
            <a:r>
              <a:rPr lang="en-US" dirty="0"/>
              <a:t>Basics of computer software architecture</a:t>
            </a:r>
          </a:p>
          <a:p>
            <a:r>
              <a:rPr lang="en-US" dirty="0"/>
              <a:t>Ownership and memory concepts</a:t>
            </a:r>
          </a:p>
          <a:p>
            <a:r>
              <a:rPr lang="en-US" dirty="0"/>
              <a:t>Generic programming techniques</a:t>
            </a:r>
          </a:p>
          <a:p>
            <a:r>
              <a:rPr lang="en-US" dirty="0"/>
              <a:t>Algorithm intuition</a:t>
            </a:r>
          </a:p>
          <a:p>
            <a:r>
              <a:rPr lang="en-US" dirty="0"/>
              <a:t>Beginners guide to parallelism primitives and techniques</a:t>
            </a:r>
          </a:p>
          <a:p>
            <a:endParaRPr lang="en-US" dirty="0"/>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Technology you will use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0000" lnSpcReduction="20000"/>
          </a:bodyPr>
          <a:lstStyle/>
          <a:p>
            <a:r>
              <a:rPr lang="en-US" dirty="0"/>
              <a:t>C++</a:t>
            </a:r>
          </a:p>
          <a:p>
            <a:r>
              <a:rPr lang="en-US" dirty="0"/>
              <a:t>Markdown</a:t>
            </a:r>
          </a:p>
          <a:p>
            <a:r>
              <a:rPr lang="en-US" dirty="0"/>
              <a:t>Bash</a:t>
            </a:r>
          </a:p>
          <a:p>
            <a:r>
              <a:rPr lang="en-US" dirty="0"/>
              <a:t>Git + GitHub</a:t>
            </a:r>
          </a:p>
          <a:p>
            <a:r>
              <a:rPr lang="en-US" dirty="0" err="1"/>
              <a:t>Makefiles</a:t>
            </a:r>
            <a:endParaRPr lang="en-US" dirty="0"/>
          </a:p>
          <a:p>
            <a:r>
              <a:rPr lang="en-US" dirty="0" err="1"/>
              <a:t>bpt</a:t>
            </a:r>
            <a:endParaRPr lang="en-US" dirty="0"/>
          </a:p>
          <a:p>
            <a:r>
              <a:rPr lang="en-US" dirty="0" err="1"/>
              <a:t>VSCode</a:t>
            </a:r>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18798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Timeline</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219511620"/>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Tree>
    <p:extLst>
      <p:ext uri="{BB962C8B-B14F-4D97-AF65-F5344CB8AC3E}">
        <p14:creationId xmlns:p14="http://schemas.microsoft.com/office/powerpoint/2010/main" val="2624630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Installing Software</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Week 0</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MDN High Performance Programming</a:t>
            </a:r>
            <a:endParaRPr lang="en-US" dirty="0"/>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Tree>
    <p:extLst>
      <p:ext uri="{BB962C8B-B14F-4D97-AF65-F5344CB8AC3E}">
        <p14:creationId xmlns:p14="http://schemas.microsoft.com/office/powerpoint/2010/main" val="560021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Git &amp; GitHub</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About</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77500" lnSpcReduction="20000"/>
          </a:bodyPr>
          <a:lstStyle/>
          <a:p>
            <a:r>
              <a:rPr lang="en-US" dirty="0"/>
              <a:t>Git is a software control management (SCM) tool that helps to manage software projects and keep a record or the software's history.</a:t>
            </a:r>
          </a:p>
          <a:p>
            <a:r>
              <a:rPr lang="en-US" dirty="0"/>
              <a:t>Projects are managed using repositories, which contains information about the branches, history and contributors of a project.</a:t>
            </a:r>
          </a:p>
          <a:p>
            <a:r>
              <a:rPr lang="en-US" dirty="0"/>
              <a:t>GitHub is a website that can host remote (online) repositories. </a:t>
            </a:r>
          </a:p>
          <a:p>
            <a:r>
              <a:rPr lang="en-US" dirty="0"/>
              <a:t>You can `clone` and `fork` repositories from GitHub allowing you to use and contribute to them.</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Setup GitHub</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7500" lnSpcReduction="20000"/>
          </a:bodyPr>
          <a:lstStyle/>
          <a:p>
            <a:r>
              <a:rPr lang="en-US" dirty="0"/>
              <a:t>Create a GitHub account. Use a personal email as you will most likely want to keep your account after university.</a:t>
            </a:r>
          </a:p>
          <a:p>
            <a:r>
              <a:rPr lang="en-US" dirty="0"/>
              <a:t>We will collect your Username + Email used to add you to the MDN GitHub organization and to add you to the relevant team.</a:t>
            </a:r>
          </a:p>
          <a:p>
            <a:r>
              <a:rPr lang="en-US" dirty="0"/>
              <a:t>Keep note of your username and email as you will need it later.</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11395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HPP Repository &amp; MDN Organization</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HPP Repository</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62500" lnSpcReduction="20000"/>
          </a:bodyPr>
          <a:lstStyle/>
          <a:p>
            <a:r>
              <a:rPr lang="en-US" dirty="0"/>
              <a:t>For this series, all content will be available on a repository on GitHub called HPP.  It is highly recommended you bookmark or star this repository so you can easily access it.</a:t>
            </a:r>
          </a:p>
          <a:p>
            <a:r>
              <a:rPr lang="en-US" dirty="0"/>
              <a:t>The weekly slides (*.pptx and *.pdf formats), code examples, tasks, instructions and content are hosted here.</a:t>
            </a:r>
          </a:p>
          <a:p>
            <a:r>
              <a:rPr lang="en-US" dirty="0"/>
              <a:t>The instructions for each week will also be hosted on the repository in a read-only format. This should make copying commands and code snippets easier.</a:t>
            </a:r>
          </a:p>
          <a:p>
            <a:r>
              <a:rPr lang="en-US" dirty="0"/>
              <a:t>E.g.  All commands and instructions for installing all the software this week are in `content/week0/tasks/README.md`. These slides are non-comprehensive so follow along with the GitHub.</a:t>
            </a:r>
          </a:p>
          <a:p>
            <a:r>
              <a:rPr lang="en-US" dirty="0"/>
              <a:t>Link: </a:t>
            </a:r>
            <a:r>
              <a:rPr lang="en-US" dirty="0">
                <a:hlinkClick r:id="rId3"/>
              </a:rPr>
              <a:t>https://github.com/MonashDeepNeuron/HPP</a:t>
            </a:r>
            <a:r>
              <a:rPr lang="en-US" dirty="0"/>
              <a:t> </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MDN Organization</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a:t>The MDN organization hosts the projects and resources for MDN projects and members. </a:t>
            </a:r>
          </a:p>
          <a:p>
            <a:r>
              <a:rPr lang="en-US" dirty="0"/>
              <a:t>Permissions and access are managed through teams.</a:t>
            </a:r>
          </a:p>
          <a:p>
            <a:r>
              <a:rPr lang="en-US" dirty="0"/>
              <a:t>Each team has a private discussion, project board and different repository access.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81586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documentManagement/types"/>
    <ds:schemaRef ds:uri="http://schemas.microsoft.com/office/infopath/2007/PartnerControls"/>
    <ds:schemaRef ds:uri="http://www.w3.org/XML/1998/namespace"/>
    <ds:schemaRef ds:uri="16c05727-aa75-4e4a-9b5f-8a80a1165891"/>
    <ds:schemaRef ds:uri="http://schemas.openxmlformats.org/package/2006/metadata/core-properties"/>
    <ds:schemaRef ds:uri="http://purl.org/dc/dcmitype/"/>
    <ds:schemaRef ds:uri="http://purl.org/dc/elements/1.1/"/>
    <ds:schemaRef ds:uri="http://schemas.microsoft.com/sharepoint/v3"/>
    <ds:schemaRef ds:uri="http://purl.org/dc/terms/"/>
    <ds:schemaRef ds:uri="230e9df3-be65-4c73-a93b-d1236ebd677e"/>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{CF449EBA-2598-4A74-855D-7222D41B0849}tf33713516_win32</Template>
  <TotalTime>4537</TotalTime>
  <Words>1663</Words>
  <Application>Microsoft Office PowerPoint</Application>
  <PresentationFormat>Widescreen</PresentationFormat>
  <Paragraphs>272</Paragraphs>
  <Slides>22</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Consolas</vt:lpstr>
      <vt:lpstr>Gill Sans MT</vt:lpstr>
      <vt:lpstr>Symbol</vt:lpstr>
      <vt:lpstr>Walbaum Display</vt:lpstr>
      <vt:lpstr>3DFloatVTI</vt:lpstr>
      <vt:lpstr>Week 0 Introduction</vt:lpstr>
      <vt:lpstr>Welcome</vt:lpstr>
      <vt:lpstr>Agenda</vt:lpstr>
      <vt:lpstr>Meeting the Team</vt:lpstr>
      <vt:lpstr>Series Overview </vt:lpstr>
      <vt:lpstr>Timeline</vt:lpstr>
      <vt:lpstr>Installing Software</vt:lpstr>
      <vt:lpstr>Git &amp; GitHub</vt:lpstr>
      <vt:lpstr>HPP Repository &amp; MDN Organization</vt:lpstr>
      <vt:lpstr>Windows Terminal and WSL</vt:lpstr>
      <vt:lpstr>Homebrew and VSCode</vt:lpstr>
      <vt:lpstr>Other Software</vt:lpstr>
      <vt:lpstr>Hello World</vt:lpstr>
      <vt:lpstr>Introducing C++</vt:lpstr>
      <vt:lpstr>Hello World</vt:lpstr>
      <vt:lpstr>A Closer Look</vt:lpstr>
      <vt:lpstr>Compiling and Running</vt:lpstr>
      <vt:lpstr>Compiler Explorer and cppreference</vt:lpstr>
      <vt:lpstr>Discussion</vt:lpstr>
      <vt:lpstr>Next Week</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0 Introduction</dc:title>
  <dc:creator>Tyler Swann</dc:creator>
  <cp:lastModifiedBy>Tyler Swann</cp:lastModifiedBy>
  <cp:revision>28</cp:revision>
  <dcterms:created xsi:type="dcterms:W3CDTF">2022-11-02T08:10:34Z</dcterms:created>
  <dcterms:modified xsi:type="dcterms:W3CDTF">2022-11-15T03:23:17Z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